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88" r:id="rId3"/>
    <p:sldId id="334" r:id="rId4"/>
    <p:sldId id="336" r:id="rId5"/>
    <p:sldId id="335" r:id="rId6"/>
    <p:sldId id="337" r:id="rId7"/>
    <p:sldId id="338" r:id="rId8"/>
    <p:sldId id="341" r:id="rId9"/>
    <p:sldId id="339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2" r:id="rId20"/>
    <p:sldId id="351" r:id="rId21"/>
    <p:sldId id="35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9" autoAdjust="0"/>
    <p:restoredTop sz="81059" autoAdjust="0"/>
  </p:normalViewPr>
  <p:slideViewPr>
    <p:cSldViewPr snapToGrid="0">
      <p:cViewPr varScale="1">
        <p:scale>
          <a:sx n="89" d="100"/>
          <a:sy n="89" d="100"/>
        </p:scale>
        <p:origin x="108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08:22:59.6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2245 155 24575,'-96'0'0,"43"0"0,0 0 0,-9 0 0,0 0-690,4 0 0,1 0 690,-1 0 0,-1 0 0,0-1 0,0 2 0,-1 1 0,0 1 0,-2 1 0,-1 1 0,-1 4 0,-1 3-467,-3 5 0,2 2 467,6-1 0,2 1 0,3 1 0,3 2 0,-31 26 165,15 4-165,0 15 0,11 9 0,17 4 0,25-33 0,2 3-575,1 4 0,2 3 575,1 17 0,1 4-1639,1 3 1,0 1 634,1-3 1,0-1 1003,3-5 0,0 0-1595,1-6 1,1 0 1594,-1-1 0,0 1-97,1-1 0,-1-2 97,0-2 0,-2-2 0,0-5 0,-2 1 0,-6 14 0,-7 3-767,-13 13 0,-8 2 767,11-28 0,-3 0 0,0-3 0,-18 21 0,0-9 0,12-21 0,5-11 3096,8-13-3096,23-27 448,11-19-448,-3 7 3172,-4 0-3172,-2 8 3276,0 0 0,0 26-3044,0 39-232,2-7 0,0 7-1573,1 18 0,2 7 1573,2 10 0,3 3 0,1-3 0,2-1 0,2 2 0,3-1-1094,2 0 0,2 0 1094,0-1 0,2 2 0,-5-17 0,0 3 0,1 0-1092,1-1 0,-1 1 1,3 2 1091,-2-5 0,2 3 0,1 2 0,0-2 0,1 1 0,0 0 0,1 0 0,0-1 0,1-3 0,0-1 0,1 0 0,-1-2 0,8 21 0,0-1 0,0-6 0,-5-20 0,0-5 0,2 1 0,0 3 0,2-1 0,-1-2 0,11 18 0,1-6 0,0-11 0,4-9-106,0-18 0,4-11 106,-1-14 0,2-8 0,9-4 0,5-2-1368,28 1 0,6 0 1368,-28 0 0,1 0 0,2 0 0,11 0 0,4 0 0,0 0 45,-17 0 0,1 0 0,0 0 0,-2 0-45,12 0 0,-1 0 0,-1 0 0,6 0 0,0 0 0,2 0 0,6 1 0,1 1 0,1 0-754,-24-1 0,1 1 0,-1 0 1,0-1 753,1 1 0,1-1 0,-2 1 0,-1-1 0,14 1 0,-2 0 0,-3-1 45,-9 0 0,-2-1 0,-1-1-45,-1 1 0,-2-1 0,1-1 1027,-2 0 1,-1 0-1,-2-1-1027,20 0 0,-8-2 2333,15-2-2333,-34 3 0,8 4 0,21 0 0,-10 0 0,7 0 0,10 0 0,6 0 912,-23 0 1,4 0 0,0 0-913,4 0 0,2 0 0,-2 0 0,-3-1 0,0 1 0,1 1 0,5 0 0,2 1 0,0 1 0,4 1 0,0 1 0,1 0 0,3 1 0,1 0 0,-1 1-406,-1 1 0,-1 0 0,0 0 406,-3 0 0,0-1 0,-1 0 0,-6-1 0,-1-1 0,-2 0 0,-8-1 0,-2 0 0,-5-1 0,8 1 0,-9-1 0,13 0 0,-29-1 0,22 0 0,-4-2 0,8 0 0,8 0 0,5 0 202,-20 0 0,3 0 0,0 0-202,0 0 0,0 0 0,-3 0 0,20-1 0,-1 0 0,8-1 0,1 0 0,-8-1 0,0 1 0,10-2 0,0 1 0,-33 1 0,0 0 0,-1 0 0,25-2 0,-2 0 1431,-4-3 0,-2 0-1431,1-3 0,-2 0 0,-13 0 0,-5 0 0,26-2 0,-46 9 0,-43 11 0,-1-1 2615,6-1-2615,14-5 0,13-10 0,9-6 1239,5-9-1239,9-8 0,18-14-556,-32 17 1,1-1 555,5-5 0,0-2 0,1-5 0,-2-1 0,-3-2 0,0-4 0,4-13 0,-2-5-1639,-1-9 1,-4-3 68,-3-1 1,-4-4 1569,-3-9 0,-5-4-717,-12 31 0,-3-1 0,-1-2 717,-1-9 0,-2-4 0,-1-2 0,0-12 0,-2-3 0,0-1-573,-1 22 0,-1-1 1,-1 0-1,1 1 573,-1-22 0,-1 1 0,1 1 0,-1 6 0,0 1 0,1 2 0,-1 4 0,0 1 0,0 2 0,0 9 0,0 3 0,0 1 171,0-25 1,0 6-172,0 18 0,0 6 0,0-35 3276,1 11-2721,1 39 0,0-2-43,0-3 0,-1 0-512,1-5 0,0-1 0,-1-2 0,-1-2 0,0-5 0,0-3 0,0-10 0,0-4 0,0-9 0,0-3-29,-2 30 0,0-2 0,-1 4 29,-2-17 0,-1 5 0,-1 13 0,-2 3-27,-1 12 0,0 1 27,-10-42 0,8 42 0,0-1 0,-13-39 0,-2 15 0,-2 15 1597,-5 13-1597,-7 11 0,1 11 3276,-9 10-2198,-4 9-672,-5 5-406,-8 0 0,0 0 0,-1-2 0,5-1 0,3-5 0,11-2 0,-1-3 0,-3-4 0,-6 1 0,-19-2 0,-11-1 0,-5 3 0,10 4 0,-5 5-841,34 3 1,-3 0 840,-13-2 0,-4 0 0,-11-2 0,-1-1 0,-1-1 0,1 0-1639,4 2 1,1 1 1549,3 1 0,-2 0 89,-7 1 0,-5 0 0,21 2 0,-3 0 0,-3 1 0,-14-1 0,-4 2 0,-2-1-820,12 1 1,-3-1 0,0 1 0,0 0 675,4 1 1,-1 0-1,1-1 1,1 1 143,4 0 0,0 0 0,1 0 0,1 0-1093,-19 0 1,2 0 0,3 0 915,16 0 1,2-1-1,2 2 177,-26-1 0,3 1 80,17 2 1,4 0-81,13 0 0,2 0 0,-3 1 0,0-1 883,6-1 1,2 0-884,-45-1 0,48-1 0,-1-2 1346,1-3 0,-2-2-1346,-9-2 0,-6-5 0,-9-5 0,-9-4 0,-3-2 283,12 3 1,-2-1 0,-2-1 0,-2 1-284,-9-3 0,-3 0 0,-1 0 0,1 0 0,1 2 0,0-1 0,2 2 0,5 2 0,1 1 0,6 2 0,-2 2 0,-3 2 0,0 2 0,3 0-361,-17-1 1,2 2 360,28 4 0,-2 0 0,2 1 0,-29-3 0,6 2 0,23 2 0,2 2-171,-2 0 0,3 0 171,-27 2 0,13 0 0,22 1 0,15 0 532,9 0-532,-5 0 3276,-15 0-1787,-15 0 765,-7 0-2254,1 3 0,5 2 0,-3 5 551,-2 5-551,-6 2 0,2-1 0,11-1 0,6-2 0,11-2 0,6-2 0,7-4 0,8-1 0,4-2 0,2 0 0,0 1 0,3-3 0,1 0 0,4 2 0,3 0 0,2 0 0,3 1 0,-1-1 0,1 0 0,-1 0 0,0-2 0,0 1 0,-3 1 0,-1 0 0,-4 0 0,-1-2 0,-1 1 0,2-1 0,0 0 0,2 0 0,3 0 0,2 0 0,1 0 0,5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08:42:28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4681 150 24575,'-58'0'0,"-34"0"0,32 1 0,-3 1-1320,-8 3 1,-2 1 1319,-3 2 0,2 2 0,13 2 0,3 3 0,1 1 0,0 2 0,4 1 0,-1 2 0,-3 3 0,-1 1 0,-7 5 0,0 2 0,-2 4 0,-1 3 0,-4 2 0,0 1-737,0 3 0,1 0 737,3 0 0,2-1 0,8-5 0,2 1 0,4 0 0,3 0-28,1 1 0,2 2 28,-3 1 0,0 2 0,-2 3 0,0 1 0,1-2 0,1 1 0,-1 2 0,1 0 0,1-1 0,1-1 0,0 1 0,1 0 0,3-3 0,2-1 0,0-2 0,-1 4 0,3-1 0,-4 6 0,-1 6 0,-5 10 0,-2 8 0,-2 5 0,1 0 0,6-12 0,0 2 0,0 2 0,0-2 0,2 0 0,-8 12 0,0 0 0,3-2 0,3-7 222,2 2 0,3-5 0,8-18-222,4-15 1770,19-35-1770,2-4 1149,0 0-1149,2 7 0,-2 14 0,-14 46 0,7-16 0,-1 6-1327,-9 27 1,-1 9 1326,6-14 0,-2 5 0,0 2-820,3-13 1,1 2 0,-2 2 0,0 1 499,-3 12 1,-1 2 0,-1 2 0,0-1-501,0 3 1,0 1 0,-1-1 0,1 1 739,4-19 1,0 0-1,-1 1 1,1-2 0,1-2 79,-4 11 0,2-2 0,-1-2 0,2-3 0,-4 9 0,2-2 0,0-4 0,2-8 0,1-2 0,0-2-534,-6 26 1,1-1 533,8-28 0,0 0 0,1 0 0,1 0 0,0 1 0,2-2 0,-4 24 0,4-3 436,4-10 1,3-3-437,2-5 0,2-4 1582,3-10 1,2-4-1583,1 20 3276,-2-32-1666,-1-24 656,-4-1-2266,7 18 1342,13 19-1342,19 28 0,-9-29 0,4 3-1136,5 9 0,4 2 1136,6 11 0,3 2 0,4 2 0,1 0 0,1 4 0,-1-2 0,-5-12 0,-1-1 0,0-2 0,2 0 0,-1 0 0,2 0 0,4 1 0,3 2 0,-15-17 0,2 2 0,0-1 0,-1-1 0,0-1 0,1 0 0,1 1 0,0 0 0,1 0-948,1-1 0,1-1 1,2 1 947,10 4 0,2 0 0,0-2-263,-7-6 0,0-2 0,-1-3 263,22 9 0,-1-9 0,-6-13 0,-1-9-1639,-11-17 1,2-3 862,29 7 1,8 2 775,-23 0 0,4 1 0,3 2-72,12 2 1,5 2 0,1 0 71,-19-1 0,2 0 0,0 0 0,-1 0-168,-2 0 0,-1 0 0,0-1 0,0 1 168,0 0 0,0 1 0,0-1 0,0 0 0,0-1 0,-1 0 0,0 0 0,1 0 0,0 0 0,0 0 0,1-1 0,0 0 0,0 1 0,1-1 0,0 0 0,-1 0 0,21 3 0,-2-1 0,0 0 0,-3 1 0,1-1 0,-3 0 0,-5-3 0,-3 0 0,5 0 0,-9-3 0,3-1 0,1 0 0,-2 0 159,18 1 1,-3-1 0,-5-1-160,-19-2 0,-3-1 0,-6 0 1638,14 1 0,-23 0-286,-48-1 742,14 0-2094,27-3 0,33-1 0,-28 0 0,3 0 1098,8 0 1,4 0-1099,18 0 0,3 0 0,3 0 0,3 0 0,-25 0 0,1 0 0,2 0-1093,6 0 1,1 0 0,4 0 949,10 0 0,3 0 0,1 0-669,-21 0 0,-1 0 0,2 0 0,-1 0 812,3 0 0,-1 0 0,1 0 0,1 0 0,3 1 0,0-1 0,1 0 0,0-1-813,1 1 0,-1-1 0,1 0 0,2-1 813,-8 1 0,2-1 0,1 0 0,0 0 0,-2-1 15,12 0 1,0 0-1,-3-1 1,-5 1-16,7-2 0,-5 1 0,-9-1 0,0 1 0,-18 0 2066,-29 3-2066,-27 4 2926,-3 2-2926,-2 2 3276,0 1-1261,0 0 66,5-2-2081,13-2 0,22-10 0,28-11 0,-22 2 0,3-3-560,6-4 1,1-2 559,3-2 0,3-1 0,8-6 0,5-3-1093,-10 5 1,3-1 0,2-2 46,5-1 1,1-2-1,1 0 1046,7-4 0,1-1 0,1 0-889,2 0 0,0-1 1,-1 1 888,-4 1 0,-1 1 0,2-2-820,-9 5 1,3-1 0,0-1 0,-1 0 786,-6 3 1,-1 0 0,-1-1 0,-1 1 32,-1-1 0,-1 1 0,-1-1 0,0 0-318,18-13 1,-1-1-1,-3-1 318,-11 4 0,-3 0 0,1-2 0,4-3 0,0-2 0,-2-1 0,-6 2 0,-3-1 0,-2-1 0,-5 0 0,-2-1 0,-2-2 0,-1-4 0,-3-2 0,-1-4 0,0-7 0,-1-4 0,-3-3 0,1-6 0,-4-4 0,-1-2 170,-9 18 1,-2-3 0,0-1 0,-2 0-171,-1-5 0,-1-1 0,-2 0 0,0-2 0,-1-3 0,-2-2 0,0 0 0,-1 1 0,-2 7 0,0 0 0,0 2 0,-2 2 0,1-15 0,-1 2 0,-1 2 0,-1 5 0,0 2 0,-2 1 58,0 5 1,-1 1 0,1-2-59,-1-8 0,1-3 0,0-1 0,1-1 0,0 0 0,2-2 306,-1 20 0,1-1 1,1 0-1,1 1-306,4-18 0,1 1 0,0 5 427,-2 15 1,1 4-1,0 5-427,1-6 0,-1 15 3165,-4 31-3165,-10 31 2824,-1 10-2824,0 1 3276,0-2-2482,0-3 339,0-6-1133,0-37 0,7-32 0,-2 12 0,2-5-253,5-21 0,2-7 253,-2 14 0,0-4 0,1-3-820,-3 5 1,1-3 0,0-3 0,-1-1-1,2-10 1,-1-4 0,-1 0 0,0 0 803,-1 0 1,0 0-1,-2-1 1,0 1-565,-1-1 0,0 0 0,-1 0 0,-1 2 580,-2 7 0,0 0 0,0 2 0,-1 0 0,0 3 0,0 1 0,0 0 0,-1 3 0,1-16 0,-1 2 0,-1 3 0,-1 14 0,-1 2 0,-2 2-459,-5-21 0,-4 5 459,-5 9 0,-6 3 0,-4 3 0,-4 3-87,1 11 1,-3 3 86,-2 5 0,-2 5 3276,-30-19-1626,-1 25-1650,-23 16-1418,37 17 0,-5 2 1418,-23-4 0,-7-2 0,26 2 0,-2-1 0,-6-1 0,-7-1 0,-5-1 0,-6-1 0,-1 0 0,3 1 0,-3 1 0,-2-1 0,-1 0 0,1 1-346,2 0 1,0 0-1,1 1 1,-2 0 0,-2-1 345,8 2 0,-2-1 0,-1 0 0,1 1 0,0 0 0,3 1-409,-6 0 0,3 1 0,1 1 0,0-1 0,-3 1 409,-6 1 0,-2-1 0,-1 1 0,-1 0 0,0 0-457,11 0 1,-2 1 0,0 0 0,0-1-1,1 1 1,3 1 456,-6-1 0,2 1 0,2 0 0,0 1 0,0-1 0,0 0 0,0 0 0,1 0 0,1 0 0,3 0 169,-7 0 1,4 0 0,1 0 0,0 0-170,-1 0 0,1 0 0,0 0 0,2 0 0,6 0 0,0 0 0,2 1 0,2 0 0,-12 1 0,3 0 0,3 1 510,-19 1 0,9 1-510,29 0 0,7-2 2176,-18 2-2176,59-7 3276,11-2-1894,-29 1-1382,-42 1 0,14 1 0,-7 1 1022,-16 0 1,-4 0-1023,1 0 0,0 0 0,-2 0 0,-1 0 0,20 0 0,-2 0 0,-3 0 0,-11 0 0,-4 0 0,-2 0-575,16 0 0,-1 0 0,-1 0 0,-1 0 575,-4 0 0,-2 0 0,0 0 0,1 0 0,4 0 0,0 0 0,1 0 0,3 0 0,-10 0 0,3 0 0,1 0-1093,7 0 1,1 0 0,5 0 444,-12 0 0,7 0 648,12 0 0,2 0-125,-1 0 1,2 0 124,-41 0 0,7 0 0,18 0 0,15 0 0,8 1 0,-13 3 0,-4 1 0,-18 3 0,5 0 1462,21-3-1462,11 1 2882,26-4-2882,6 0 3276,6 0 0,2-1-2675,0 1-601,0 2 0,0-1 0,4-1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08:42:28.37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4681 150 24575,'-58'0'0,"-34"0"0,32 1 0,-3 1-1320,-8 3 1,-2 1 1319,-3 2 0,2 2 0,13 2 0,3 3 0,1 1 0,0 2 0,4 1 0,-1 2 0,-3 3 0,-1 1 0,-7 5 0,0 2 0,-2 4 0,-1 3 0,-4 2 0,0 1-737,0 3 0,1 0 737,3 0 0,2-1 0,8-5 0,2 1 0,4 0 0,3 0-28,1 1 0,2 2 28,-3 1 0,0 2 0,-2 3 0,0 1 0,1-2 0,1 1 0,-1 2 0,1 0 0,1-1 0,1-1 0,0 1 0,1 0 0,3-3 0,2-1 0,0-2 0,-1 4 0,3-1 0,-4 6 0,-1 6 0,-5 10 0,-2 8 0,-2 5 0,1 0 0,6-12 0,0 2 0,0 2 0,0-2 0,2 0 0,-8 12 0,0 0 0,3-2 0,3-7 222,2 2 0,3-5 0,8-18-222,4-15 1770,19-35-1770,2-4 1149,0 0-1149,2 7 0,-2 14 0,-14 46 0,7-16 0,-1 6-1327,-9 27 1,-1 9 1326,6-14 0,-2 5 0,0 2-820,3-13 1,1 2 0,-2 2 0,0 1 499,-3 12 1,-1 2 0,-1 2 0,0-1-501,0 3 1,0 1 0,-1-1 0,1 1 739,4-19 1,0 0-1,-1 1 1,1-2 0,1-2 79,-4 11 0,2-2 0,-1-2 0,2-3 0,-4 9 0,2-2 0,0-4 0,2-8 0,1-2 0,0-2-534,-6 26 1,1-1 533,8-28 0,0 0 0,1 0 0,1 0 0,0 1 0,2-2 0,-4 24 0,4-3 436,4-10 1,3-3-437,2-5 0,2-4 1582,3-10 1,2-4-1583,1 20 3276,-2-32-1666,-1-24 656,-4-1-2266,7 18 1342,13 19-1342,19 28 0,-9-29 0,4 3-1136,5 9 0,4 2 1136,6 11 0,3 2 0,4 2 0,1 0 0,1 4 0,-1-2 0,-5-12 0,-1-1 0,0-2 0,2 0 0,-1 0 0,2 0 0,4 1 0,3 2 0,-15-17 0,2 2 0,0-1 0,-1-1 0,0-1 0,1 0 0,1 1 0,0 0 0,1 0-948,1-1 0,1-1 1,2 1 947,10 4 0,2 0 0,0-2-263,-7-6 0,0-2 0,-1-3 263,22 9 0,-1-9 0,-6-13 0,-1-9-1639,-11-17 1,2-3 862,29 7 1,8 2 775,-23 0 0,4 1 0,3 2-72,12 2 1,5 2 0,1 0 71,-19-1 0,2 0 0,0 0 0,-1 0-168,-2 0 0,-1 0 0,0-1 0,0 1 168,0 0 0,0 1 0,0-1 0,0 0 0,0-1 0,-1 0 0,0 0 0,1 0 0,0 0 0,0 0 0,1-1 0,0 0 0,0 1 0,1-1 0,0 0 0,-1 0 0,21 3 0,-2-1 0,0 0 0,-3 1 0,1-1 0,-3 0 0,-5-3 0,-3 0 0,5 0 0,-9-3 0,3-1 0,1 0 0,-2 0 159,18 1 1,-3-1 0,-5-1-160,-19-2 0,-3-1 0,-6 0 1638,14 1 0,-23 0-286,-48-1 742,14 0-2094,27-3 0,33-1 0,-28 0 0,3 0 1098,8 0 1,4 0-1099,18 0 0,3 0 0,3 0 0,3 0 0,-25 0 0,1 0 0,2 0-1093,6 0 1,1 0 0,4 0 949,10 0 0,3 0 0,1 0-669,-21 0 0,-1 0 0,2 0 0,-1 0 812,3 0 0,-1 0 0,1 0 0,1 0 0,3 1 0,0-1 0,1 0 0,0-1-813,1 1 0,-1-1 0,1 0 0,2-1 813,-8 1 0,2-1 0,1 0 0,0 0 0,-2-1 15,12 0 1,0 0-1,-3-1 1,-5 1-16,7-2 0,-5 1 0,-9-1 0,0 1 0,-18 0 2066,-29 3-2066,-27 4 2926,-3 2-2926,-2 2 3276,0 1-1261,0 0 66,5-2-2081,13-2 0,22-10 0,28-11 0,-22 2 0,3-3-560,6-4 1,1-2 559,3-2 0,3-1 0,8-6 0,5-3-1093,-10 5 1,3-1 0,2-2 46,5-1 1,1-2-1,1 0 1046,7-4 0,1-1 0,1 0-889,2 0 0,0-1 1,-1 1 888,-4 1 0,-1 1 0,2-2-820,-9 5 1,3-1 0,0-1 0,-1 0 786,-6 3 1,-1 0 0,-1-1 0,-1 1 32,-1-1 0,-1 1 0,-1-1 0,0 0-318,18-13 1,-1-1-1,-3-1 318,-11 4 0,-3 0 0,1-2 0,4-3 0,0-2 0,-2-1 0,-6 2 0,-3-1 0,-2-1 0,-5 0 0,-2-1 0,-2-2 0,-1-4 0,-3-2 0,-1-4 0,0-7 0,-1-4 0,-3-3 0,1-6 0,-4-4 0,-1-2 170,-9 18 1,-2-3 0,0-1 0,-2 0-171,-1-5 0,-1-1 0,-2 0 0,0-2 0,-1-3 0,-2-2 0,0 0 0,-1 1 0,-2 7 0,0 0 0,0 2 0,-2 2 0,1-15 0,-1 2 0,-1 2 0,-1 5 0,0 2 0,-2 1 58,0 5 1,-1 1 0,1-2-59,-1-8 0,1-3 0,0-1 0,1-1 0,0 0 0,2-2 306,-1 20 0,1-1 1,1 0-1,1 1-306,4-18 0,1 1 0,0 5 427,-2 15 1,1 4-1,0 5-427,1-6 0,-1 15 3165,-4 31-3165,-10 31 2824,-1 10-2824,0 1 3276,0-2-2482,0-3 339,0-6-1133,0-37 0,7-32 0,-2 12 0,2-5-253,5-21 0,2-7 253,-2 14 0,0-4 0,1-3-820,-3 5 1,1-3 0,0-3 0,-1-1-1,2-10 1,-1-4 0,-1 0 0,0 0 803,-1 0 1,0 0-1,-2-1 1,0 1-565,-1-1 0,0 0 0,-1 0 0,-1 2 580,-2 7 0,0 0 0,0 2 0,-1 0 0,0 3 0,0 1 0,0 0 0,-1 3 0,1-16 0,-1 2 0,-1 3 0,-1 14 0,-1 2 0,-2 2-459,-5-21 0,-4 5 459,-5 9 0,-6 3 0,-4 3 0,-4 3-87,1 11 1,-3 3 86,-2 5 0,-2 5 3276,-30-19-1626,-1 25-1650,-23 16-1418,37 17 0,-5 2 1418,-23-4 0,-7-2 0,26 2 0,-2-1 0,-6-1 0,-7-1 0,-5-1 0,-6-1 0,-1 0 0,3 1 0,-3 1 0,-2-1 0,-1 0 0,1 1-346,2 0 1,0 0-1,1 1 1,-2 0 0,-2-1 345,8 2 0,-2-1 0,-1 0 0,1 1 0,0 0 0,3 1-409,-6 0 0,3 1 0,1 1 0,0-1 0,-3 1 409,-6 1 0,-2-1 0,-1 1 0,-1 0 0,0 0-457,11 0 1,-2 1 0,0 0 0,0-1-1,1 1 1,3 1 456,-6-1 0,2 1 0,2 0 0,0 1 0,0-1 0,0 0 0,0 0 0,1 0 0,1 0 0,3 0 169,-7 0 1,4 0 0,1 0 0,0 0-170,-1 0 0,1 0 0,0 0 0,2 0 0,6 0 0,0 0 0,2 1 0,2 0 0,-12 1 0,3 0 0,3 1 510,-19 1 0,9 1-510,29 0 0,7-2 2176,-18 2-2176,59-7 3276,11-2-1894,-29 1-1382,-42 1 0,14 1 0,-7 1 1022,-16 0 1,-4 0-1023,1 0 0,0 0 0,-2 0 0,-1 0 0,20 0 0,-2 0 0,-3 0 0,-11 0 0,-4 0 0,-2 0-575,16 0 0,-1 0 0,-1 0 0,-1 0 575,-4 0 0,-2 0 0,0 0 0,1 0 0,4 0 0,0 0 0,1 0 0,3 0 0,-10 0 0,3 0 0,1 0-1093,7 0 1,1 0 0,5 0 444,-12 0 0,7 0 648,12 0 0,2 0-125,-1 0 1,2 0 124,-41 0 0,7 0 0,18 0 0,15 0 0,8 1 0,-13 3 0,-4 1 0,-18 3 0,5 0 1462,21-3-1462,11 1 2882,26-4-2882,6 0 3276,6 0 0,2-1-2675,0 1-601,0 2 0,0-1 0,4-1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2:27:54.05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130 992 24575,'0'38'0,"0"-1"0,-2 10 0,-3 11 0,-1-6 0,-4 4 0,3-24 0,0-3 0,2-5 0,1-5 0,-1 1 0,1 1 0,-1 2 0,0-1 0,1 0 0,-1-3 0,1 0 0,1-1 0,-1-3 0,2 0 0,0 0 0,0 0 0,-1 0 0,-2 2 0,1 0 0,-2 0 0,3 1 0,0-3 0,-1-1 0,0 0 0,1-2 0,1 1 0,1-2 0,0-2 0,1 1 0,0 1 0,0 6 0,0 7 0,0 11 0,0 3 0,0-2 0,0-1 0,0-9 0,0-3 0,0-1 0,1-4 0,1 0 0,0 3 0,-1-2 0,0 2 0,-1-1 0,0-1 0,0 0 0,0 1 0,1 1 0,1 1 0,1 3 0,1 2 0,-2 3 0,0 0 0,0-1 0,0-4 0,1-1 0,0-2 0,-1 1 0,0 1 0,0 0 0,0 2 0,2 3 0,0 3 0,0 0 0,1-1 0,0 4 0,4 0 0,4 1 0,1-2 0,-3-4 0,-3 2 0,-7 3 0,-1 8 0,1 12 0,3 4 0,3 4 0,1 2 0,1-8 0,0 4 0,-2-5 0,1-1 0,-1-5 0,-2-8 0,0-2 0,-4-6 0,1 0 0,0 0 0,0-2 0,0 6 0,-1-1 0,-1 1 0,0-1 0,0-4 0,0-4 0,0-4 0,0-4 0,0-2 0,0 0 0,0-2 0,0 0 0,0-2 0,0-2 0,0 0 0,0 2 0,0 7 0,0 7 0,0 3 0,0-1 0,0-2 0,0 6 0,0 4 0,0 4 0,0 0 0,0-6 0,0-2 0,-1-6 0,-1-4 0,0-3 0,1-4 0,0 2 0,1-1 0,-1 0 0,0 1 0,-1-3 0,0 2 0,0-4 0,0 0 0,0 1 0,1-2 0,0 2 0,-1-1 0,0 2 0,0-2 0,1 0 0,1 1 0,-1-3 0,-1 2 0,0-2 0,1 0 0,0 1 0,1 0 0,-1 0 0,1 1 0,0-1 0,0-1 0,0-1 0,0 1 0,0 2 0,0 1 0,0 1 0,0 1 0,0 1 0,0 0 0,0-1 0,0-1 0,0-2 0,0-1 0,2-3 0,2-3 0,-2-4 0,-3 15 0,-1 3 0,-2 20 0,4-2 0,0-2 0,0-7 0,0 1 0,0-1 0,0 1 0,0-1 0,-2-1 0,0-1 0,0-3 0,0 2 0,1-5 0,1-3 0,0-1 0,0-2 0,0 1 0,0-1 0,0-1 0,0-1 0,0-1 0,0-1 0,0-1 0,0 0 0,0 0 0,0 2 0,0 0 0,0 0 0,-1 1 0,-1-1 0,0-2 0,1 0 0,1-2 0,0-2 0,0 1 0,0 0 0,0 3 0,0-2 0,0 3 0,0-3 0,0 0 0,0 1 0,0-2 0,0 1 0,0-1 0,0 1 0,0 2 0,0-1 0,0 1 0,0 0 0,0 1 0,0-2 0,0-1 0,0-1 0,0 0 0,0 1 0,0 0 0,0 1 0,0-1 0,0 2 0,0-1 0,2 1 0,-1 0 0,1 0 0,0 2 0,0 0 0,0 1 0,-1 0 0,1-3 0,0 0 0,-1-2 0,1 1 0,-1-1 0,0 1 0,1 1 0,-1 0 0,1 2 0,0 1 0,0-1 0,-1 0 0,-1-2 0,0-1 0,1-1 0,1-1 0,0 2 0,0-1 0,0-1 0,0 1 0,0-1 0,-1-1 0,1 1 0,-1-3 0,1 2 0,-2 1 0,1 0 0,1 1 0,-1 0 0,2-1 0,-1 1 0,0-2 0,1-1 0,-2 0 0,2 0 0,-1 1 0,1 0 0,2 1 0,0-1 0,1 1 0,1-1 0,-1 0 0,-1-1 0,1 1 0,0 0 0,2 1 0,2 0 0,4 2 0,2-2 0,2 1 0,2-1 0,-1-2 0,1-1 0,0 1 0,0 0 0,3 1 0,0-1 0,1 1 0,-2 0 0,-3-1 0,-4 0 0,-3-2 0,1-1 0,2 0 0,1-1 0,1 2 0,-1 1 0,1 0 0,2-1 0,-1 1 0,-1-1 0,-2 0 0,0-1 0,-1 1 0,3-1 0,0 1 0,0-1 0,1 0 0,-1-1 0,-1-1 0,1 1 0,2-1 0,6 1 0,2 1 0,4 0 0,2 2 0,3 1 0,10-1 0,-4-1 0,-4-3 0,2-2 0,-4 0 0,9 0 0,22 0 0,17 0 0,6 0 0,-2 0 0,-11 0 0,-8 0 0,4 0 0,3 0 0,-3 0 0,1 0 0,0 0 0,1 2 0,-13 1 0,-11 0 0,-8-1 0,-7-2 0,16 0 0,18 0 0,13 0 0,9 0 0,-9 2 0,-9 2 0,7 7 0,-7 2 0,13 6 0,-8-1 0,-8-9-541,3-5 541,-1-12 0,12 0 0,3 2 0,-11 3 0,9 0 0,-15 1 0,3 0 0,1 1-1093,-1-1 1,1 1 0,-1-1 655,28 0 1,-7 1 436,-32 1 0,-8 0-61,19 0 61,10 2 0,0 2 0,2 4 0,-14 0 0,-10-2 427,0-3-427,3-5 0,-12-2 0,5 0 0,4-1 0,2 0 1471,9-1 0,2 0-1471,7 1 0,0 1 0,-10 2 0,-1 0 0,0 0 0,-3 1 0,-6 1 0,-2 0-256,-6 0 1,0 0 255,-1 0 0,1 0 0,-2 0 0,-1 0 0,32 0 0,-15 2 0,-17 1 0,-6-1 0,-1 0 1269,-9-7-1269,-2-6 625,-12-6-625,-5-7 0,2-3 0,8-21 0,4-5 0,3-7 0,-5 2 0,-9 16 0,-2-4 0,-7 10 0,-2 2 0,-4 5 0,-2 2 0,-1-2 0,-1-1 0,-3 1 0,-3 1 0,-2 0 0,0 4 0,2-1 0,1 1 0,1 1 0,0-4 0,-1 1 0,-1-1 0,-2-1 0,0 1 0,0 0 0,-1 3 0,1 2 0,-1 0 0,0-3 0,0-4 0,2-3 0,0-2 0,2-6 0,3 0 0,0-2 0,2-1 0,0-4 0,0-1 0,0-12 0,0-12 0,1-8 0,1 7 0,-1-8-818,1-7 1,-1-2 817,0 24 0,0-2 0,0-1-946,-1-3 0,1-2 0,-2 1 946,-1 1 0,-1 0 0,0 1 0,0 0 0,-1 1 0,0 0 0,-2 1 0,0-1 0,-1 1-883,-3-31 1,-1 3 882,2 11 0,1 1 0,-1-11 0,0-2 0,1 4 0,1 1 0,0 4 0,2 1 0,0 4 0,2 2 0,0 8 0,2 3 0,0 11 0,1 5 0,0-30 0,0 37 1235,0 24-1235,0 6 2744,0-6-2744,0-17 2259,0-15-2259,0-42 0,1 35 0,-2-3-742,-2-9 1,-2-2 741,-2-5 0,-2 1 0,0 17 0,-1 2 0,-1 3 0,-1 1-338,3 3 1,0 1 337,-8-41 0,0-4 0,1 13 0,1 6 0,3 4 0,3 14 0,4 12 0,2 16 0,1 11 0,2 2 1430,0 8-1430,0-4 728,0-2-728,0-7 0,0-11 0,0-19 0,0-2 0,0-5 0,0-5 0,0 10 0,0-8 0,0 4 0,0 6 0,0 2 0,-2 4 0,-1 10 0,-3 7 0,-1 6 0,1 6 0,-2 0 0,-1 5 0,-2 4 0,-1 2 0,-4 2 0,-4 0 0,-4 2 0,-9 1 0,-9 1 0,-11 0 0,-17-1 0,-17 1-462,37 3 1,-2-1 461,-5 2 0,-4 0-983,-14 0 1,-5 0 982,-8-1 0,0 1 0,4 0 0,1 0 0,2 0 0,1 0 0,10 0 0,2 0 0,0 1 0,0 1-606,-9 1 1,0 1 605,4 3 0,2 1 0,10 0 0,3 1-292,5 0 1,2 0 291,-34 7 0,21-4 745,7-1-745,4-5 0,-11-3 0,-22-3 0,28 0 0,-5 0 514,-10 0 0,-2 0-514,-9 0 0,-3 0-1639,-3 0 1,0 0 1563,11 0 0,2 0 75,6 0 0,1 0-17,6 0 0,2 0 17,8 0 0,2 0 0,-2 0 0,1 0-88,-39 0 88,8 0 0,5 0 654,17 0-654,9 0 0,-6 0 0,-4 0 0,-14 0 0,-13 0 0,32 1 0,-4 1 0,-8 0 0,-4 1 1444,-8 0 1,-2 0-1445,-9 1 0,0-2 0,8 0 0,1 0 0,-1-2 0,3 0 0,17 1 0,4-1 0,-35 0 620,15 0-620,13 0 0,-8 0 115,9 0-115,15-2 0,11 0 0,11 0 2098,6 0-2098,-1 2 0,-2 0 0,-3 0 82,1 0-82,4 0 0,3 0 0,4 0 0,-1 0 0,2 0 0,0 0 0,3 0 0,2 0 0,1 0 0,0 0 0,-1 1 0,1 1 0,-1-1 0,1 2 0,2-1 0,-1 0 0,3 0 0,1-1 0,0 1 0,2-1 0,0 1 0,-3 1 0,5 1 0,-2 2 0,2 0 0,0-1 0,1 2 0,-1-1 0,0 0 0,1 0 0,-1-1 0,2 1 0,0 1 0,0 1 0,0 1 0,0-1 0,0 0 0,0 1 0,0-1 0,0 1 0,1-1 0,1 3 0,1 1 0,2 2 0,0 0 0,2-1 0,0-1 0,-2-2 0,-1-1 0,-1-1 0,0 0 0,0-1 0,-1 0 0,1 0 0,-1 0 0,0-1 0,-1 1 0,-1-1 0,0-1 0,0 2 0,0 0 0,0 1 0,0 0 0,0-1 0,0-1 0,0 1 0,0-1 0,0 0 0,0 1 0,0 0 0,0 1 0,0-1 0,0 0 0,0 0 0,0-1 0,0 1 0,0-2 0,0 1 0,0-1 0,0 1 0,0 0 0,0 0 0,0 1 0,-1-1 0,-1 1 0,0-1 0,1-1 0,1 0 0,0 1 0,0 0 0,0 1 0,0-1 0,0 0 0,0-1 0,0 1 0,-1-2 0,-1 3 0,0-2 0,1 2 0,0-1 0,-1-1 0,0 1 0,1 0 0,1 1 0,-1-1 0,1 0 0,0 0 0,0-1 0,0 1 0,0 0 0,0 0 0,-1 1 0,-1-1 0,0 0 0,1 0 0,1 0 0,0-1 0,0 0 0,0 1 0,0 0 0,0 1 0,0 0 0,-1-2 0,-1-1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5T13:20:32.9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120 535 24575,'0'18'0,"0"17"0,0 17 0,0 23 0,0 19-1080,0 4 1080,0-4 353,0-18-353,0-10 0,0-3 179,0 6-179,0 3 0,0-4 0,0-4 0,0 1 0,0-11 548,0 2-548,0-2 0,2-4 0,4 8 0,5-7 0,2 3 0,3-1 0,0-6 0,0-6 0,-1-8 0,2-8 0,-1-6 0,-4-10 0,-3-6 0,-6-7 0,-3-2 0,0 0 0,0 1 0,0-1 0,0 1 0,0 2 0,0 13 0,0 10 0,-1 9 0,-1 6 0,-3 8 0,-1 6 0,1 7 0,-2 0 0,1-8 0,1-6 0,-1-8 0,1-3 0,1-2 0,-2 5 0,2-2 0,-1-1 0,1-4 0,1-3 0,2-3 0,0-2 0,1-1 0,0 1 0,0 1 0,-1-1 0,-1 2 0,0 1 0,1-2 0,1 1 0,-1-4 0,0-3 0,0-1 0,-1-1 0,0 2 0,2-1 0,-1 0 0,1-2 0,0 0 0,0-1 0,0-1 0,0 2 0,0-1 0,0 2 0,3 0 0,3 23 0,1 3 0,-1-6 0,-3-12 0,-5-28 0,-2-3 0,1 7 0,0 10 0,3 12 0,0 11 0,0 8 0,0-1 0,0 2 0,0 0 0,0-3 0,0 1 0,0-3 0,0-3 0,0 0 0,2-4 0,1-1 0,2-6 0,2-2 0,-1-2 0,1 1 0,0 0 0,0-1 0,0-3 0,0 1 0,1-1 0,0 0 0,2-1 0,0 0 0,1 0 0,2 0 0,1 1 0,1-1 0,-1 0 0,0-1 0,0-1 0,-1 0 0,3 1 0,3 0 0,2 1 0,0-2 0,2-1 0,1 0 0,0 0 0,1 0 0,-2-2 0,3 0 0,4-1 0,5 0 0,1-1 0,3 0 0,4 1 0,1-1 0,1-1 0,-2-1 0,-1-2 0,7 0 0,10 2 0,11 0 0,7 1 0,4-1 0,9-1-697,9-1 697,-45 0 0,0 0-270,33 0 270,-29-1 0,-27 0 0,-26-2 0,2 0 0,19 0 687,21 2-687,27 0 0,18-3 0,-40 1 0,1 0 0,9-1 0,2-1-3252,5 1 0,0 0 3252,0 2 0,0 0 0,2 0 0,-2 1 0,-10 1 0,-1 0-185,-3 1 0,0 1 185,0 0 0,-2 3 0,31 7 0,13 13 0,-4 6 0,-8 0 0,-10-3 0,-20-13 0,0-8 0,15-4 0,5-3 0,-19 0 0,8 0 0,21 0 0,6 0-516,-24 0 0,3 0 0,0 0 516,7 0 0,1 0 0,-2 0 0,-8 1 0,-1 0 0,-1 0 0,19 2 0,-2 0 0,-5 2 0,-3 0 0,-10 1 0,-1 0 0,-5 0 0,-2 1 5628,42 5-5628,-13-2 0,-1-4 0,0-4 0,1-2 0,8 0-1815,-29 0 1,10 0 0,2 0 1814,7 0 0,3 0 0,1 0 0,6 0 0,2 0 0,-2 0-454,-2 0 0,-2 0 0,-8 0 454,-4 0 0,-6 0-1290,-3 1 0,-3 1 1290,-7-1 0,-4 1-526,36 1 526,-28-1 3712,-13-2-3712,-4 0 1441,11 0-1441,-2 0 0,7 0 2438,8-1 1,3 0-2439,7-1 0,-1 1 0,-7-1 0,-4 0 0,23-1 0,-17 2 1452,-16-1-1452,0-3 0,-10 1 0,-5-1 0,-8-1 0,-6 0 1503,-3-3-1503,-3-1 0,-3 0 0,-2-1 0,-1 0 0,0-2 0,3-4 0,2-4 0,4-9 0,4-8 0,3-9 0,2-7 0,-6 2 0,1-2 0,-4 3 0,-1-3 0,2-5 0,1-12 0,1-13-523,-3-6 523,-6-3 0,-5 1 0,-5 4 0,0-7 0,-5 43 0,-1-2-499,-1-4 0,0-3 499,-1-7 0,0-2-675,-2-2 0,1 0 675,-1-2 0,0 0 0,0 1 0,-2 0 0,-2 5 0,-1 3-364,0 8 1,-1 5 363,-7-30 442,3 13-442,3 4 0,2 3 0,1 17 912,2 27-912,-1 19 1399,-1 8-1399,-1 1 845,1 1-845,0-1 0,1 0 0,1-3 0,0-25 0,2-1 0,0-22 0,0 8 0,2-6 0,0-11 0,1-4 0,-1-14 0,-2-4 0,0 0 0,0 2 0,0 3 0,0 8 0,0 7 0,0-2 0,0 8 0,0-7 0,0 0 0,0 5 0,0 4 0,0 2 0,-1 5 0,-3 4 0,-1 5 0,-2-1 0,-1-1 0,0-2 0,0 2 0,-1 1 0,1 4 0,0 1 0,-1 1 0,-1 4 0,-1 1 0,-4 0 0,-2 0 0,-10-3 0,-10-1 0,-6 1 0,-11-1 0,-5 4 0,0 4 0,-5 3 0,-4 2 0,-9 1 0,-18 2-490,43 3 1,-2 2 489,-3 0 0,0 1 0,-2-1 0,-1 1 0,0 0 0,-1 0 0,1 1 0,0 1 0,5 0 0,1 0 0,4 2 0,0 0-177,-45 6 177,11 0 0,-4 1 0,19-2 0,24-4 0,19-5 0,20-4 970,6-1-970,-7 0 186,-23 3-186,-30 0 0,-19 2 0,-18-2 0,44 1 0,-1-1-664,-12-2 0,-4-1 664,-15-1 0,-5-1-1093,24 2 1,-2-1 0,-1 1 1092,-2-1 0,-1-1 0,0 2 0,2 0 0,1 1 0,0 0-2630,-28-1 1,2-1 2629,13 2 0,3 1 0,5 1 0,3 0-234,11 1 0,1-1 234,1 2 0,-1 0 0,-3 0 0,1 0 0,8 0 0,1 0 323,-1 0 0,3 0-323,-31 0 2228,24 0-2228,-1 0 6451,-2 0-6451,-13 0 0,-17 0-1071,27 0 0,-10 0 0,-3 0 1071,-9 0 0,-4 0 0,-1 0 0,-5 0 0,-2 0 0,0 0-848,-3 0 1,0 0-1,6 0 848,23 0 0,4 0 0,0 0-579,-3 0 1,1 1 0,-1-2 578,0 1 0,0-2 0,2 1 0,-23-1 0,4 0 0,5 0 0,5 0-334,12 0 1,3 0 333,6 1 0,1-1 1327,1 1 0,2-2-1327,-33-3 2678,13 0-2678,15 1 2411,2 2-2411,-1 2 0,-19 1 0,-2 0 0,2 0 0,8 0 0,7 0 1123,3 0-1123,-1 0 299,-1 0-299,8 0 0,0 0 0,3 0 0,3 0 0,4 0 0,4 0 0,8 0 0,2 0 0,3 0 0,1 0 0,-2 0 0,1 0 0,-1 0 0,1 0 0,2 0 0,1 0 0,3 0 0,0 0 0,-2 0 0,-1 1 0,-2 3 0,-1 1 0,1 3 0,-1-1 0,1-1 0,2-1 0,1-1 0,2 1 0,0 0 0,-1 1 0,1-1 0,0 1 0,0 0 0,1-1 0,1 0 0,3 0 0,1 1 0,1 0 0,2 0 0,0-1 0,2 0 0,0-2 0,2 1 0,0 0 0,1 0 0,1 0 0,-1-1 0,0-1 0,0 2 0,-1 1 0,1 1 0,-1 0 0,-2 1 0,1-1 0,1 0 0,1-1 0,1 1 0,0-2 0,0 1 0,1 0 0,0 1 0,2 2 0,0 0 0,0-1 0,0-1 0,0 0 0,0 0 0,0 0 0,0 1 0,0-1 0,0-1 0,0 1 0,0 0 0,0 0 0,1-2 0,1 1 0,1-1 0,-1 0 0,1 1 0,1-1 0,-1 0 0,2-1 0,-2 1 0,0 0 0,0 1 0,-1-1 0,1 0 0,-1 1 0,0-2 0,0 1 0,1 0 0,0 1 0,-2 0 0,2 1 0,-2-1 0,1 1 0,-1-1 0,-1 1 0,1-2 0,1 1 0,0-1 0,-1 1 0,-1 1 0,1 0 0,1-1 0,-1 1 0,2 0 0,-1 0 0,-1 1 0,1-2 0,-1 1 0,1-1 0,1 1 0,0 0 0,0 0 0,0-3 0,2-2 0,1 0 0,0 0 0,-3 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the internet became popular and widely used, miniscule amounts of data were generated at a relatively sluggish pace.</a:t>
            </a:r>
          </a:p>
          <a:p>
            <a:endParaRPr lang="en-US" dirty="0"/>
          </a:p>
          <a:p>
            <a:r>
              <a:rPr lang="en-US" dirty="0"/>
              <a:t>All the data was mostly documents, storing and processing this data was not a problem as a single storage unit and processor combination would do the job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49373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storing the data successfully, it needs to be processed</a:t>
            </a:r>
          </a:p>
          <a:p>
            <a:endParaRPr lang="en-US" dirty="0"/>
          </a:p>
          <a:p>
            <a:r>
              <a:rPr lang="en-US" dirty="0"/>
              <a:t>This is where the second component of Hadoop comes in,</a:t>
            </a:r>
            <a:r>
              <a:rPr lang="en-US" b="1" dirty="0"/>
              <a:t> MAP REDUCE</a:t>
            </a:r>
            <a:endParaRPr lang="en-P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500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traditional data processing method, entire data would be processed on a single machine having a single processor. </a:t>
            </a:r>
          </a:p>
          <a:p>
            <a:endParaRPr lang="en-US" dirty="0"/>
          </a:p>
          <a:p>
            <a:r>
              <a:rPr lang="en-US" dirty="0"/>
              <a:t>This consumed time and was inefficient, </a:t>
            </a:r>
            <a:r>
              <a:rPr lang="en-US" dirty="0" err="1"/>
              <a:t>especillay</a:t>
            </a:r>
            <a:r>
              <a:rPr lang="en-US" dirty="0"/>
              <a:t> when processing large volumes of a variety of data.</a:t>
            </a:r>
          </a:p>
          <a:p>
            <a:endParaRPr lang="en-US" dirty="0"/>
          </a:p>
          <a:p>
            <a:r>
              <a:rPr lang="en-US" dirty="0"/>
              <a:t>To overcome this, </a:t>
            </a:r>
            <a:r>
              <a:rPr lang="en-US" dirty="0" err="1"/>
              <a:t>mapreduce</a:t>
            </a:r>
            <a:r>
              <a:rPr lang="en-US" dirty="0"/>
              <a:t> splits data into parts and processes each of them separately on different data nodes.</a:t>
            </a:r>
          </a:p>
          <a:p>
            <a:endParaRPr lang="en-US" dirty="0"/>
          </a:p>
          <a:p>
            <a:r>
              <a:rPr lang="en-US" dirty="0"/>
              <a:t>The individual results are then aggregated to give the final output.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6985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try to count the number of occurrences of words taking this example, </a:t>
            </a:r>
          </a:p>
          <a:p>
            <a:endParaRPr lang="en-US" dirty="0"/>
          </a:p>
          <a:p>
            <a:r>
              <a:rPr lang="en-US" dirty="0"/>
              <a:t>First, the input is split into 5 separate parts based on full stops</a:t>
            </a:r>
          </a:p>
          <a:p>
            <a:endParaRPr lang="en-US" dirty="0"/>
          </a:p>
          <a:p>
            <a:r>
              <a:rPr lang="en-US" dirty="0"/>
              <a:t>The next step is the mapper phase, where the occurrence of each word is counted and allocated a number</a:t>
            </a:r>
          </a:p>
          <a:p>
            <a:endParaRPr lang="en-US" dirty="0"/>
          </a:p>
          <a:p>
            <a:r>
              <a:rPr lang="en-US" dirty="0"/>
              <a:t>After that, depending on the words, similar words are shuffled, sorted and grouped together.</a:t>
            </a:r>
          </a:p>
          <a:p>
            <a:endParaRPr lang="en-US" dirty="0"/>
          </a:p>
          <a:p>
            <a:r>
              <a:rPr lang="en-US" dirty="0"/>
              <a:t>Next, in the reducer phase, all the grouped words are given a count</a:t>
            </a:r>
          </a:p>
          <a:p>
            <a:endParaRPr lang="en-US" dirty="0"/>
          </a:p>
          <a:p>
            <a:r>
              <a:rPr lang="en-US" dirty="0"/>
              <a:t>Finally the output is displayed by aggregating the results.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5735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this is done by writing a simple computer program</a:t>
            </a:r>
          </a:p>
          <a:p>
            <a:endParaRPr lang="en-US" dirty="0"/>
          </a:p>
          <a:p>
            <a:r>
              <a:rPr lang="en-US" dirty="0"/>
              <a:t>Similarly, map reduce processes each part of big data individually and then sums the result and the end.</a:t>
            </a:r>
          </a:p>
          <a:p>
            <a:endParaRPr lang="en-US" dirty="0"/>
          </a:p>
          <a:p>
            <a:r>
              <a:rPr lang="en-US" dirty="0"/>
              <a:t>This improves load balancing and saves a considerable amount of time.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6528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our map reduce job ready, it is time for us to run it on the</a:t>
            </a:r>
            <a:r>
              <a:rPr lang="en-US" b="1" dirty="0"/>
              <a:t> Hadoop cluster</a:t>
            </a:r>
          </a:p>
          <a:p>
            <a:endParaRPr lang="en-US" b="1" dirty="0"/>
          </a:p>
          <a:p>
            <a:r>
              <a:rPr lang="en-US" b="0" dirty="0"/>
              <a:t>This is done with the help of a set of resources such as </a:t>
            </a:r>
            <a:r>
              <a:rPr lang="en-US" b="1" dirty="0"/>
              <a:t>RAM, network bandwidth and CPU</a:t>
            </a:r>
          </a:p>
          <a:p>
            <a:endParaRPr lang="en-US" b="1" dirty="0"/>
          </a:p>
          <a:p>
            <a:r>
              <a:rPr lang="en-US" b="1" dirty="0"/>
              <a:t>Multiple jobs are run on Hadoop simultaneously and each of them needs some resources to complete the task successfully </a:t>
            </a:r>
          </a:p>
          <a:p>
            <a:endParaRPr lang="en-US" b="1" dirty="0"/>
          </a:p>
          <a:p>
            <a:r>
              <a:rPr lang="en-US" b="0" dirty="0"/>
              <a:t>To efficiently manage these resources, we have the 3</a:t>
            </a:r>
            <a:r>
              <a:rPr lang="en-US" b="0" baseline="30000" dirty="0"/>
              <a:t>rd</a:t>
            </a:r>
            <a:r>
              <a:rPr lang="en-US" b="0" dirty="0"/>
              <a:t> component of Hadoop which is </a:t>
            </a:r>
            <a:r>
              <a:rPr lang="en-US" b="1" dirty="0"/>
              <a:t>YARN</a:t>
            </a:r>
          </a:p>
          <a:p>
            <a:endParaRPr lang="en-US" b="0" dirty="0"/>
          </a:p>
          <a:p>
            <a:endParaRPr lang="en-PH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96310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YARN is a resource negotiator that consists of a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PH" b="1" dirty="0"/>
              <a:t>Resource manager</a:t>
            </a:r>
          </a:p>
          <a:p>
            <a:pPr marL="228600" indent="-228600">
              <a:buAutoNum type="arabicPeriod"/>
            </a:pPr>
            <a:r>
              <a:rPr lang="en-PH" b="1" dirty="0"/>
              <a:t>Node manager</a:t>
            </a:r>
          </a:p>
          <a:p>
            <a:pPr marL="228600" indent="-228600">
              <a:buAutoNum type="arabicPeriod"/>
            </a:pPr>
            <a:r>
              <a:rPr lang="en-PH" b="1" dirty="0"/>
              <a:t>Application master</a:t>
            </a:r>
          </a:p>
          <a:p>
            <a:pPr marL="228600" indent="-228600">
              <a:buAutoNum type="arabicPeriod"/>
            </a:pPr>
            <a:r>
              <a:rPr lang="en-PH" b="1" dirty="0"/>
              <a:t>Containers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The resource manager assigns resources, </a:t>
            </a:r>
          </a:p>
          <a:p>
            <a:pPr marL="0" indent="0">
              <a:buNone/>
            </a:pPr>
            <a:r>
              <a:rPr lang="en-PH" dirty="0"/>
              <a:t>node managers handle the nodes and monitors the resource usage in the node,</a:t>
            </a:r>
          </a:p>
          <a:p>
            <a:pPr marL="0" indent="0">
              <a:buNone/>
            </a:pPr>
            <a:r>
              <a:rPr lang="en-PH" dirty="0"/>
              <a:t>The containers hold a collection of physical resources.</a:t>
            </a:r>
          </a:p>
          <a:p>
            <a:pPr marL="228600" indent="-228600">
              <a:buAutoNum type="arabicPeriod"/>
            </a:pPr>
            <a:endParaRPr lang="en-PH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9900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process the </a:t>
            </a:r>
            <a:r>
              <a:rPr lang="en-US" dirty="0" err="1"/>
              <a:t>mapreduce</a:t>
            </a:r>
            <a:r>
              <a:rPr lang="en-US" dirty="0"/>
              <a:t> job we had created</a:t>
            </a:r>
          </a:p>
          <a:p>
            <a:endParaRPr lang="en-US" dirty="0"/>
          </a:p>
          <a:p>
            <a:r>
              <a:rPr lang="en-US" dirty="0"/>
              <a:t>First, the application master requests the container from the node manager</a:t>
            </a:r>
          </a:p>
          <a:p>
            <a:r>
              <a:rPr lang="en-US" dirty="0"/>
              <a:t>Once the node manager gets the resources, it sends them to the resource manager.</a:t>
            </a:r>
          </a:p>
          <a:p>
            <a:endParaRPr lang="en-US" dirty="0"/>
          </a:p>
          <a:p>
            <a:r>
              <a:rPr lang="en-US" dirty="0"/>
              <a:t>This way, yarn processes job requests and manages cluster resources in </a:t>
            </a:r>
            <a:r>
              <a:rPr lang="en-US" dirty="0" err="1"/>
              <a:t>hadoop</a:t>
            </a:r>
            <a:endParaRPr lang="en-US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3266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these components ( Storage, MAPREDUCE, YARN),</a:t>
            </a:r>
          </a:p>
          <a:p>
            <a:endParaRPr lang="en-US" dirty="0"/>
          </a:p>
          <a:p>
            <a:r>
              <a:rPr lang="en-US" dirty="0"/>
              <a:t>Hadoop also has various big data tools and frameworks dedicated to managing , processing and analyzing data</a:t>
            </a:r>
          </a:p>
          <a:p>
            <a:endParaRPr lang="en-US" dirty="0"/>
          </a:p>
          <a:p>
            <a:r>
              <a:rPr lang="en-US" dirty="0"/>
              <a:t>The Hadoop </a:t>
            </a:r>
            <a:r>
              <a:rPr lang="en-US" dirty="0" err="1"/>
              <a:t>ecoysystem</a:t>
            </a:r>
            <a:r>
              <a:rPr lang="en-US" dirty="0"/>
              <a:t> comprises several other components like hive, pig, spark, flume and scoop.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929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applications of Hadoop like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data warehousing</a:t>
            </a:r>
          </a:p>
          <a:p>
            <a:pPr marL="228600" indent="-228600">
              <a:buAutoNum type="arabicPeriod"/>
            </a:pPr>
            <a:r>
              <a:rPr lang="en-US" dirty="0"/>
              <a:t>Recommendation systems</a:t>
            </a:r>
          </a:p>
          <a:p>
            <a:pPr marL="228600" indent="-228600">
              <a:buAutoNum type="arabicPeriod"/>
            </a:pPr>
            <a:r>
              <a:rPr lang="en-US" dirty="0"/>
              <a:t>Fraud detection.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3960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as the years passed by, the internet literally too, the world by storm, giving rise to tons of data generated in a multitude of forms and formats every microsecond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2983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Semi structed and unstructured was available now in the form of emails, images, audio and video to name a few</a:t>
            </a:r>
          </a:p>
          <a:p>
            <a:endParaRPr lang="en-US" dirty="0"/>
          </a:p>
          <a:p>
            <a:r>
              <a:rPr lang="en-US" dirty="0"/>
              <a:t>All this data became collectively known as </a:t>
            </a:r>
            <a:r>
              <a:rPr lang="en-US" b="1" dirty="0"/>
              <a:t>BIG DATA</a:t>
            </a:r>
            <a:endParaRPr lang="en-P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2644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fascinating, it became</a:t>
            </a:r>
            <a:r>
              <a:rPr lang="en-US" b="1" dirty="0"/>
              <a:t> nearly impossible to handle this big data</a:t>
            </a:r>
            <a:r>
              <a:rPr lang="en-PH" b="1" dirty="0"/>
              <a:t>.</a:t>
            </a:r>
          </a:p>
          <a:p>
            <a:endParaRPr lang="en-PH" b="1" dirty="0"/>
          </a:p>
          <a:p>
            <a:r>
              <a:rPr lang="en-PH" b="1" dirty="0"/>
              <a:t>And a storage unit and processor combination was obviously not enough</a:t>
            </a:r>
          </a:p>
          <a:p>
            <a:endParaRPr lang="en-PH" dirty="0"/>
          </a:p>
          <a:p>
            <a:r>
              <a:rPr lang="en-PH" b="1" dirty="0"/>
              <a:t>So what was the solution?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630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storage units and processors were undoubtedly the need of the hour.</a:t>
            </a:r>
          </a:p>
          <a:p>
            <a:endParaRPr lang="en-US" dirty="0"/>
          </a:p>
          <a:p>
            <a:r>
              <a:rPr lang="en-US" dirty="0"/>
              <a:t>This concept was incorporated in the framework of </a:t>
            </a:r>
            <a:r>
              <a:rPr lang="en-US" b="1" dirty="0"/>
              <a:t>Hadoop</a:t>
            </a:r>
            <a:r>
              <a:rPr lang="en-US" dirty="0"/>
              <a:t> that could store and process vast amounts of any data efficiently using a cluster of commodity hardware</a:t>
            </a:r>
          </a:p>
          <a:p>
            <a:endParaRPr lang="en-US" dirty="0"/>
          </a:p>
          <a:p>
            <a:r>
              <a:rPr lang="en-PH" dirty="0"/>
              <a:t>Hadoop is a framework that manages big data storage in a distributed way and processes </a:t>
            </a:r>
            <a:r>
              <a:rPr lang="en-PH"/>
              <a:t>it parallelly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440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capitalize on data, the first step is storing it</a:t>
            </a:r>
          </a:p>
          <a:p>
            <a:endParaRPr lang="en-US" dirty="0"/>
          </a:p>
          <a:p>
            <a:r>
              <a:rPr lang="en-US" dirty="0"/>
              <a:t>The first component of Hadoop is its storage unit, </a:t>
            </a:r>
            <a:r>
              <a:rPr lang="en-US" b="1" dirty="0"/>
              <a:t>The Hadoop distributed file system</a:t>
            </a:r>
            <a:endParaRPr lang="en-P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382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Storing massive amount of data is unfeasible, hence the data is distributed amongst many computers and stored in </a:t>
            </a:r>
            <a:r>
              <a:rPr lang="en-US" b="1" dirty="0"/>
              <a:t>blocks</a:t>
            </a:r>
            <a:endParaRPr lang="en-P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066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you have</a:t>
            </a:r>
            <a:r>
              <a:rPr lang="en-US" b="1" dirty="0"/>
              <a:t> 600 megabytes </a:t>
            </a:r>
            <a:r>
              <a:rPr lang="en-US" dirty="0"/>
              <a:t>of data to be stored, HDFS splits data into multiple blocks of data that are then stored on several data nodes in the cluster</a:t>
            </a:r>
          </a:p>
          <a:p>
            <a:endParaRPr lang="en-US" dirty="0"/>
          </a:p>
          <a:p>
            <a:r>
              <a:rPr lang="en-US" dirty="0"/>
              <a:t>128 megabytes is the default size of each block, hence 600 megabytes will be split into four blocks, A, B, C, D of 128 megabytes each.</a:t>
            </a:r>
          </a:p>
          <a:p>
            <a:endParaRPr lang="en-US" dirty="0"/>
          </a:p>
          <a:p>
            <a:r>
              <a:rPr lang="en-US" dirty="0"/>
              <a:t>And The remaining 88 megabytes in the last block 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429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you might be wondering, what if one data node crashes? Do we lose that specific data? Well no!</a:t>
            </a:r>
          </a:p>
          <a:p>
            <a:endParaRPr lang="en-US" dirty="0"/>
          </a:p>
          <a:p>
            <a:r>
              <a:rPr lang="en-US" dirty="0"/>
              <a:t>The strength of HDFS is that it makes copies of the data and stores it across multiple systems.</a:t>
            </a:r>
          </a:p>
          <a:p>
            <a:endParaRPr lang="en-US" dirty="0"/>
          </a:p>
          <a:p>
            <a:r>
              <a:rPr lang="en-US" dirty="0"/>
              <a:t>For example, when block A is created, it is replicated with a replication factor of 3 and stored on different data nodes. This is termed the </a:t>
            </a:r>
            <a:r>
              <a:rPr lang="en-US" b="1" dirty="0"/>
              <a:t>replication method</a:t>
            </a:r>
          </a:p>
          <a:p>
            <a:endParaRPr lang="en-US" b="1" dirty="0"/>
          </a:p>
          <a:p>
            <a:r>
              <a:rPr lang="en-US" b="1" dirty="0"/>
              <a:t>By doing so, data is not lost at any cost</a:t>
            </a:r>
            <a:r>
              <a:rPr lang="en-US" b="0" dirty="0"/>
              <a:t> even if one data node crashes making HDFS fault-tolerant.</a:t>
            </a:r>
            <a:endParaRPr lang="en-P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35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16/02/2024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4.xml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5.jpeg"/><Relationship Id="rId5" Type="http://schemas.openxmlformats.org/officeDocument/2006/relationships/image" Target="../media/image19.png"/><Relationship Id="rId10" Type="http://schemas.openxmlformats.org/officeDocument/2006/relationships/image" Target="../media/image34.jpeg"/><Relationship Id="rId4" Type="http://schemas.openxmlformats.org/officeDocument/2006/relationships/image" Target="../media/image32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31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9.png"/><Relationship Id="rId3" Type="http://schemas.openxmlformats.org/officeDocument/2006/relationships/image" Target="../media/image1.jpg"/><Relationship Id="rId7" Type="http://schemas.openxmlformats.org/officeDocument/2006/relationships/image" Target="../media/image47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37.png"/><Relationship Id="rId5" Type="http://schemas.openxmlformats.org/officeDocument/2006/relationships/image" Target="../media/image45.sv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1.jp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jpg"/><Relationship Id="rId4" Type="http://schemas.openxmlformats.org/officeDocument/2006/relationships/image" Target="../media/image56.png"/><Relationship Id="rId9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customXml" Target="../ink/ink1.xml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1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Big Data </a:t>
            </a:r>
            <a:r>
              <a:rPr lang="en-US" b="1"/>
              <a:t>and Hadoop</a:t>
            </a:r>
            <a:endParaRPr lang="en-P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Jr.</a:t>
            </a:r>
            <a:br>
              <a:rPr lang="en-PH" sz="2000" dirty="0"/>
            </a:br>
            <a:br>
              <a:rPr lang="en-PH" sz="2000" dirty="0"/>
            </a:br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CTADVDBL</a:t>
            </a:r>
            <a:r>
              <a:rPr lang="en-PH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7"/>
    </mc:Choice>
    <mc:Fallback>
      <p:transition spd="slow" advTm="49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>
            <a:off x="4554556" y="2795101"/>
            <a:ext cx="978408" cy="47196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62B0A7-93D3-CE7B-2464-1CFC9B0F216F}"/>
              </a:ext>
            </a:extLst>
          </p:cNvPr>
          <p:cNvSpPr txBox="1">
            <a:spLocks/>
          </p:cNvSpPr>
          <p:nvPr/>
        </p:nvSpPr>
        <p:spPr>
          <a:xfrm>
            <a:off x="628537" y="4907439"/>
            <a:ext cx="4725640" cy="78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+mn-lt"/>
              </a:rPr>
              <a:t>Data is stored in many computers and is stored in </a:t>
            </a:r>
            <a:r>
              <a:rPr lang="en-US" sz="2100" b="1" dirty="0">
                <a:solidFill>
                  <a:srgbClr val="0070C0"/>
                </a:solidFill>
                <a:latin typeface="+mn-lt"/>
              </a:rPr>
              <a:t>blocks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73D907-FEF3-5F80-6BD2-A1294AFC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- Storage Unit</a:t>
            </a:r>
            <a:endParaRPr lang="en-PH" sz="4000" b="1" dirty="0">
              <a:latin typeface="Calibri Light (Headings)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BF416B-1D69-0C66-8739-71D00DEF5990}"/>
              </a:ext>
            </a:extLst>
          </p:cNvPr>
          <p:cNvGrpSpPr/>
          <p:nvPr/>
        </p:nvGrpSpPr>
        <p:grpSpPr>
          <a:xfrm>
            <a:off x="279877" y="1054078"/>
            <a:ext cx="3886524" cy="3886524"/>
            <a:chOff x="279877" y="1054078"/>
            <a:chExt cx="3886524" cy="3886524"/>
          </a:xfrm>
        </p:grpSpPr>
        <p:pic>
          <p:nvPicPr>
            <p:cNvPr id="9" name="Picture 8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507567DC-6F57-0835-B0F4-13C86AD5F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7" y="1054078"/>
              <a:ext cx="3886524" cy="3886524"/>
            </a:xfrm>
            <a:prstGeom prst="rect">
              <a:avLst/>
            </a:prstGeom>
          </p:spPr>
        </p:pic>
        <p:pic>
          <p:nvPicPr>
            <p:cNvPr id="11" name="Picture 10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9269F8C4-3D49-2E71-F1D0-5F9BAAC6A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89" y="2307947"/>
              <a:ext cx="628910" cy="448836"/>
            </a:xfrm>
            <a:prstGeom prst="rect">
              <a:avLst/>
            </a:prstGeom>
          </p:spPr>
        </p:pic>
        <p:pic>
          <p:nvPicPr>
            <p:cNvPr id="13" name="Picture 12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D9112E53-3999-2ADE-5F04-44B4AAD1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779" y="2315073"/>
              <a:ext cx="505715" cy="492498"/>
            </a:xfrm>
            <a:prstGeom prst="rect">
              <a:avLst/>
            </a:prstGeom>
          </p:spPr>
        </p:pic>
        <p:pic>
          <p:nvPicPr>
            <p:cNvPr id="14" name="Picture 13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5449B8EC-B5D4-13B7-DE56-0D42925A6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36" y="2783096"/>
              <a:ext cx="490015" cy="477208"/>
            </a:xfrm>
            <a:prstGeom prst="rect">
              <a:avLst/>
            </a:prstGeom>
          </p:spPr>
        </p:pic>
        <p:pic>
          <p:nvPicPr>
            <p:cNvPr id="15" name="Picture 14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6D3058FF-0577-3099-EE72-76A62C85A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083" y="2795101"/>
              <a:ext cx="503403" cy="49024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8F4C52-0809-4423-2D27-DDCB52D17FFD}"/>
              </a:ext>
            </a:extLst>
          </p:cNvPr>
          <p:cNvGrpSpPr/>
          <p:nvPr/>
        </p:nvGrpSpPr>
        <p:grpSpPr>
          <a:xfrm>
            <a:off x="6144607" y="1067342"/>
            <a:ext cx="2620278" cy="2620278"/>
            <a:chOff x="6144607" y="1067342"/>
            <a:chExt cx="2620278" cy="2620278"/>
          </a:xfrm>
        </p:grpSpPr>
        <p:pic>
          <p:nvPicPr>
            <p:cNvPr id="17" name="Picture 16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4E3C2B0F-A364-9ABF-23AD-8CE8AE62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607" y="1067342"/>
              <a:ext cx="2620278" cy="2620278"/>
            </a:xfrm>
            <a:prstGeom prst="rect">
              <a:avLst/>
            </a:prstGeom>
          </p:spPr>
        </p:pic>
        <p:pic>
          <p:nvPicPr>
            <p:cNvPr id="19" name="Picture 18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542C4876-19B4-9E3E-021B-1BD6A90A2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284" y="1984091"/>
              <a:ext cx="799462" cy="57055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AFCB32-C01C-BEE8-0642-5D829C4C93B0}"/>
              </a:ext>
            </a:extLst>
          </p:cNvPr>
          <p:cNvGrpSpPr/>
          <p:nvPr/>
        </p:nvGrpSpPr>
        <p:grpSpPr>
          <a:xfrm>
            <a:off x="8867415" y="1081769"/>
            <a:ext cx="2620278" cy="2620278"/>
            <a:chOff x="8867415" y="1081769"/>
            <a:chExt cx="2620278" cy="2620278"/>
          </a:xfrm>
        </p:grpSpPr>
        <p:pic>
          <p:nvPicPr>
            <p:cNvPr id="20" name="Picture 19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5A0947DD-9EA3-881B-3FF2-8AF73C940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415" y="1081769"/>
              <a:ext cx="2620278" cy="2620278"/>
            </a:xfrm>
            <a:prstGeom prst="rect">
              <a:avLst/>
            </a:prstGeom>
          </p:spPr>
        </p:pic>
        <p:pic>
          <p:nvPicPr>
            <p:cNvPr id="21" name="Picture 20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2CC353A6-81B7-4153-B0E0-F3DA254B6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1655" y="1932660"/>
              <a:ext cx="645899" cy="62901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C83D5B-FFF5-2255-CBCA-AA14201B4E72}"/>
              </a:ext>
            </a:extLst>
          </p:cNvPr>
          <p:cNvGrpSpPr/>
          <p:nvPr/>
        </p:nvGrpSpPr>
        <p:grpSpPr>
          <a:xfrm>
            <a:off x="6144607" y="3149326"/>
            <a:ext cx="2620278" cy="2620278"/>
            <a:chOff x="6144607" y="3149326"/>
            <a:chExt cx="2620278" cy="2620278"/>
          </a:xfrm>
        </p:grpSpPr>
        <p:pic>
          <p:nvPicPr>
            <p:cNvPr id="22" name="Picture 21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4A4559D8-7717-29F8-E928-BA37100E8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607" y="3149326"/>
              <a:ext cx="2620278" cy="2620278"/>
            </a:xfrm>
            <a:prstGeom prst="rect">
              <a:avLst/>
            </a:prstGeom>
          </p:spPr>
        </p:pic>
        <p:pic>
          <p:nvPicPr>
            <p:cNvPr id="23" name="Picture 22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D404A723-5BCA-7228-82EA-E071D3B28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435" y="4035249"/>
              <a:ext cx="557566" cy="54299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23247E-1436-68BA-0208-3CCE56FFD7D1}"/>
              </a:ext>
            </a:extLst>
          </p:cNvPr>
          <p:cNvGrpSpPr/>
          <p:nvPr/>
        </p:nvGrpSpPr>
        <p:grpSpPr>
          <a:xfrm>
            <a:off x="8881588" y="3149326"/>
            <a:ext cx="2620278" cy="2620278"/>
            <a:chOff x="8881588" y="3149326"/>
            <a:chExt cx="2620278" cy="2620278"/>
          </a:xfrm>
        </p:grpSpPr>
        <p:pic>
          <p:nvPicPr>
            <p:cNvPr id="24" name="Picture 23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F55AE223-1BC6-1CB3-2F04-E2EFC8308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588" y="3149326"/>
              <a:ext cx="2620278" cy="2620278"/>
            </a:xfrm>
            <a:prstGeom prst="rect">
              <a:avLst/>
            </a:prstGeom>
          </p:spPr>
        </p:pic>
        <p:pic>
          <p:nvPicPr>
            <p:cNvPr id="25" name="Picture 24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951EB501-19C2-BEC9-75BC-226B960DC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8524" y="4035249"/>
              <a:ext cx="584996" cy="569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916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62B0A7-93D3-CE7B-2464-1CFC9B0F216F}"/>
              </a:ext>
            </a:extLst>
          </p:cNvPr>
          <p:cNvSpPr txBox="1">
            <a:spLocks/>
          </p:cNvSpPr>
          <p:nvPr/>
        </p:nvSpPr>
        <p:spPr>
          <a:xfrm>
            <a:off x="1768552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73D907-FEF3-5F80-6BD2-A1294AFC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- Storage Unit</a:t>
            </a:r>
            <a:endParaRPr lang="en-PH" sz="4000" b="1" dirty="0">
              <a:latin typeface="Calibri Light (Headings)"/>
            </a:endParaRPr>
          </a:p>
        </p:txBody>
      </p:sp>
      <p:pic>
        <p:nvPicPr>
          <p:cNvPr id="7" name="Picture 6" descr="A yellow folder with papers in it&#10;&#10;Description automatically generated">
            <a:extLst>
              <a:ext uri="{FF2B5EF4-FFF2-40B4-BE49-F238E27FC236}">
                <a16:creationId xmlns:a16="http://schemas.microsoft.com/office/drawing/2014/main" id="{1711C5F5-C3E4-80EA-480F-6145EDBC7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177" y="1408288"/>
            <a:ext cx="1472394" cy="1248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106B85-6141-6DEA-DA9F-F25DC2946667}"/>
              </a:ext>
            </a:extLst>
          </p:cNvPr>
          <p:cNvSpPr txBox="1"/>
          <p:nvPr/>
        </p:nvSpPr>
        <p:spPr>
          <a:xfrm>
            <a:off x="5683050" y="203972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 mb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C8FAF-CFEC-74BD-CDE5-3A26E1094005}"/>
              </a:ext>
            </a:extLst>
          </p:cNvPr>
          <p:cNvSpPr/>
          <p:nvPr/>
        </p:nvSpPr>
        <p:spPr>
          <a:xfrm>
            <a:off x="1527242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5A013-AAA0-C509-C0F4-689F51D2F9F4}"/>
              </a:ext>
            </a:extLst>
          </p:cNvPr>
          <p:cNvSpPr/>
          <p:nvPr/>
        </p:nvSpPr>
        <p:spPr>
          <a:xfrm>
            <a:off x="3508442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B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BCFA2B-59A6-02A6-DBE7-C1000DD3A154}"/>
              </a:ext>
            </a:extLst>
          </p:cNvPr>
          <p:cNvSpPr/>
          <p:nvPr/>
        </p:nvSpPr>
        <p:spPr>
          <a:xfrm>
            <a:off x="5342434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C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0FA8B3-A2AA-0C84-C499-B9509154F7B4}"/>
              </a:ext>
            </a:extLst>
          </p:cNvPr>
          <p:cNvSpPr/>
          <p:nvPr/>
        </p:nvSpPr>
        <p:spPr>
          <a:xfrm>
            <a:off x="7304179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06C285-AB25-B6C8-D928-F8F813818764}"/>
              </a:ext>
            </a:extLst>
          </p:cNvPr>
          <p:cNvSpPr/>
          <p:nvPr/>
        </p:nvSpPr>
        <p:spPr>
          <a:xfrm>
            <a:off x="9265924" y="3155346"/>
            <a:ext cx="1517515" cy="62668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E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E653186-4044-47B3-0676-986C82752A5F}"/>
              </a:ext>
            </a:extLst>
          </p:cNvPr>
          <p:cNvSpPr txBox="1">
            <a:spLocks/>
          </p:cNvSpPr>
          <p:nvPr/>
        </p:nvSpPr>
        <p:spPr>
          <a:xfrm>
            <a:off x="3749752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2B3C244-E9C2-1B55-E336-B56D54B0B3D0}"/>
              </a:ext>
            </a:extLst>
          </p:cNvPr>
          <p:cNvSpPr txBox="1">
            <a:spLocks/>
          </p:cNvSpPr>
          <p:nvPr/>
        </p:nvSpPr>
        <p:spPr>
          <a:xfrm>
            <a:off x="5583744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3BA7CE7-36EA-3E61-1CFE-2F4134D382A0}"/>
              </a:ext>
            </a:extLst>
          </p:cNvPr>
          <p:cNvSpPr txBox="1">
            <a:spLocks/>
          </p:cNvSpPr>
          <p:nvPr/>
        </p:nvSpPr>
        <p:spPr>
          <a:xfrm>
            <a:off x="7545489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8C133C4-A1F2-9A14-3FD9-A9C5CE8BF2DD}"/>
              </a:ext>
            </a:extLst>
          </p:cNvPr>
          <p:cNvSpPr txBox="1">
            <a:spLocks/>
          </p:cNvSpPr>
          <p:nvPr/>
        </p:nvSpPr>
        <p:spPr>
          <a:xfrm>
            <a:off x="9507234" y="3891064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88 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857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8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73D907-FEF3-5F80-6BD2-A1294AFC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- Storage Unit</a:t>
            </a:r>
            <a:endParaRPr lang="en-PH" sz="4000" b="1" dirty="0">
              <a:latin typeface="Calibri Light (Headings)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9DE1F5-7AA2-B3E7-9413-CBEAB6851A1E}"/>
              </a:ext>
            </a:extLst>
          </p:cNvPr>
          <p:cNvGrpSpPr/>
          <p:nvPr/>
        </p:nvGrpSpPr>
        <p:grpSpPr>
          <a:xfrm>
            <a:off x="5705360" y="1166499"/>
            <a:ext cx="1472394" cy="1248334"/>
            <a:chOff x="5717103" y="1070429"/>
            <a:chExt cx="1472394" cy="1248334"/>
          </a:xfrm>
        </p:grpSpPr>
        <p:pic>
          <p:nvPicPr>
            <p:cNvPr id="7" name="Picture 6" descr="A yellow folder with papers in it&#10;&#10;Description automatically generated">
              <a:extLst>
                <a:ext uri="{FF2B5EF4-FFF2-40B4-BE49-F238E27FC236}">
                  <a16:creationId xmlns:a16="http://schemas.microsoft.com/office/drawing/2014/main" id="{1711C5F5-C3E4-80EA-480F-6145EDBC7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7103" y="1070429"/>
              <a:ext cx="1472394" cy="12483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106B85-6141-6DEA-DA9F-F25DC2946667}"/>
                </a:ext>
              </a:extLst>
            </p:cNvPr>
            <p:cNvSpPr txBox="1"/>
            <p:nvPr/>
          </p:nvSpPr>
          <p:spPr>
            <a:xfrm>
              <a:off x="6002154" y="1653505"/>
              <a:ext cx="894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600 mb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D25A013-AAA0-C509-C0F4-689F51D2F9F4}"/>
              </a:ext>
            </a:extLst>
          </p:cNvPr>
          <p:cNvSpPr/>
          <p:nvPr/>
        </p:nvSpPr>
        <p:spPr>
          <a:xfrm>
            <a:off x="3871368" y="2817487"/>
            <a:ext cx="1517515" cy="62668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B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BCFA2B-59A6-02A6-DBE7-C1000DD3A154}"/>
              </a:ext>
            </a:extLst>
          </p:cNvPr>
          <p:cNvSpPr/>
          <p:nvPr/>
        </p:nvSpPr>
        <p:spPr>
          <a:xfrm>
            <a:off x="5705360" y="2817487"/>
            <a:ext cx="1517515" cy="626684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C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0FA8B3-A2AA-0C84-C499-B9509154F7B4}"/>
              </a:ext>
            </a:extLst>
          </p:cNvPr>
          <p:cNvSpPr/>
          <p:nvPr/>
        </p:nvSpPr>
        <p:spPr>
          <a:xfrm>
            <a:off x="7667105" y="2817487"/>
            <a:ext cx="1517515" cy="62668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D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06C285-AB25-B6C8-D928-F8F813818764}"/>
              </a:ext>
            </a:extLst>
          </p:cNvPr>
          <p:cNvSpPr/>
          <p:nvPr/>
        </p:nvSpPr>
        <p:spPr>
          <a:xfrm>
            <a:off x="9628850" y="2817487"/>
            <a:ext cx="1517515" cy="62668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E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E653186-4044-47B3-0676-986C82752A5F}"/>
              </a:ext>
            </a:extLst>
          </p:cNvPr>
          <p:cNvSpPr txBox="1">
            <a:spLocks/>
          </p:cNvSpPr>
          <p:nvPr/>
        </p:nvSpPr>
        <p:spPr>
          <a:xfrm>
            <a:off x="4112678" y="3553205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2B3C244-E9C2-1B55-E336-B56D54B0B3D0}"/>
              </a:ext>
            </a:extLst>
          </p:cNvPr>
          <p:cNvSpPr txBox="1">
            <a:spLocks/>
          </p:cNvSpPr>
          <p:nvPr/>
        </p:nvSpPr>
        <p:spPr>
          <a:xfrm>
            <a:off x="5946670" y="3553205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3BA7CE7-36EA-3E61-1CFE-2F4134D382A0}"/>
              </a:ext>
            </a:extLst>
          </p:cNvPr>
          <p:cNvSpPr txBox="1">
            <a:spLocks/>
          </p:cNvSpPr>
          <p:nvPr/>
        </p:nvSpPr>
        <p:spPr>
          <a:xfrm>
            <a:off x="7908415" y="3553205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128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8C133C4-A1F2-9A14-3FD9-A9C5CE8BF2DD}"/>
              </a:ext>
            </a:extLst>
          </p:cNvPr>
          <p:cNvSpPr txBox="1">
            <a:spLocks/>
          </p:cNvSpPr>
          <p:nvPr/>
        </p:nvSpPr>
        <p:spPr>
          <a:xfrm>
            <a:off x="9870160" y="3553205"/>
            <a:ext cx="1034893" cy="4029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b="1" dirty="0">
                <a:latin typeface="+mn-lt"/>
              </a:rPr>
              <a:t>88  mb</a:t>
            </a:r>
            <a:endParaRPr lang="en-US" sz="2100" b="1" dirty="0">
              <a:solidFill>
                <a:srgbClr val="0070C0"/>
              </a:solidFill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EB6F6E-20A3-9A46-A618-FF21A58F612F}"/>
              </a:ext>
            </a:extLst>
          </p:cNvPr>
          <p:cNvGrpSpPr/>
          <p:nvPr/>
        </p:nvGrpSpPr>
        <p:grpSpPr>
          <a:xfrm>
            <a:off x="371004" y="1548612"/>
            <a:ext cx="3335927" cy="3330327"/>
            <a:chOff x="408225" y="1886471"/>
            <a:chExt cx="3335927" cy="333032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27C24C-E15A-782B-48F9-D6E2B45A6559}"/>
                </a:ext>
              </a:extLst>
            </p:cNvPr>
            <p:cNvGrpSpPr/>
            <p:nvPr/>
          </p:nvGrpSpPr>
          <p:grpSpPr>
            <a:xfrm>
              <a:off x="413825" y="1886471"/>
              <a:ext cx="3330327" cy="3330327"/>
              <a:chOff x="493893" y="1630458"/>
              <a:chExt cx="3330327" cy="3330327"/>
            </a:xfrm>
          </p:grpSpPr>
          <p:pic>
            <p:nvPicPr>
              <p:cNvPr id="3" name="Picture 2" descr="A computer and binders with a monitor&#10;&#10;Description automatically generated">
                <a:extLst>
                  <a:ext uri="{FF2B5EF4-FFF2-40B4-BE49-F238E27FC236}">
                    <a16:creationId xmlns:a16="http://schemas.microsoft.com/office/drawing/2014/main" id="{5B95FA2B-91FC-2F75-D0E6-F547D7F0A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893" y="1630458"/>
                <a:ext cx="3330327" cy="3330327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CFDED50-D4CD-D797-1BE4-7E0E4B173C0E}"/>
                  </a:ext>
                </a:extLst>
              </p:cNvPr>
              <p:cNvSpPr/>
              <p:nvPr/>
            </p:nvSpPr>
            <p:spPr>
              <a:xfrm>
                <a:off x="1105936" y="2724338"/>
                <a:ext cx="1154348" cy="50649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Block A</a:t>
                </a:r>
              </a:p>
            </p:txBody>
          </p:sp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ABC9F931-B067-F5CF-7F79-5ACC5EF9EE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663" y="3211304"/>
                <a:ext cx="1034893" cy="4029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100" b="1" dirty="0">
                    <a:latin typeface="+mn-lt"/>
                  </a:rPr>
                  <a:t>128 mb</a:t>
                </a:r>
                <a:endParaRPr lang="en-US" sz="2100" b="1" dirty="0">
                  <a:solidFill>
                    <a:srgbClr val="0070C0"/>
                  </a:solidFill>
                  <a:latin typeface="+mn-lt"/>
                </a:endParaRPr>
              </a:p>
            </p:txBody>
          </p:sp>
        </p:grpSp>
        <p:pic>
          <p:nvPicPr>
            <p:cNvPr id="17" name="Picture 16" descr="A yellow and red triangle sign with a exclamation mark&#10;&#10;Description automatically generated">
              <a:extLst>
                <a:ext uri="{FF2B5EF4-FFF2-40B4-BE49-F238E27FC236}">
                  <a16:creationId xmlns:a16="http://schemas.microsoft.com/office/drawing/2014/main" id="{09D9BA81-B50B-7086-3207-8836B0368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25" y="2457165"/>
              <a:ext cx="685253" cy="626684"/>
            </a:xfrm>
            <a:prstGeom prst="rect">
              <a:avLst/>
            </a:prstGeom>
          </p:spPr>
        </p:pic>
      </p:grp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5519FE58-9B8B-4B23-DA22-0C563B58B9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2426" y="2438537"/>
            <a:ext cx="914400" cy="9144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042CBFC7-AD2F-A956-04DA-C4C3763003DB}"/>
              </a:ext>
            </a:extLst>
          </p:cNvPr>
          <p:cNvSpPr txBox="1">
            <a:spLocks/>
          </p:cNvSpPr>
          <p:nvPr/>
        </p:nvSpPr>
        <p:spPr>
          <a:xfrm>
            <a:off x="2497238" y="5606910"/>
            <a:ext cx="726642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solidFill>
                  <a:srgbClr val="0070C0"/>
                </a:solidFill>
                <a:latin typeface="+mn-lt"/>
              </a:rPr>
              <a:t>HDFS </a:t>
            </a:r>
            <a:r>
              <a:rPr lang="en-US" sz="2100" dirty="0">
                <a:latin typeface="+mn-lt"/>
              </a:rPr>
              <a:t>makes copies of the data and stores it across multiple systems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1BAC32-3A61-BA94-414E-E751F08EFD2A}"/>
              </a:ext>
            </a:extLst>
          </p:cNvPr>
          <p:cNvGrpSpPr/>
          <p:nvPr/>
        </p:nvGrpSpPr>
        <p:grpSpPr>
          <a:xfrm>
            <a:off x="3935682" y="3956197"/>
            <a:ext cx="1547562" cy="1501362"/>
            <a:chOff x="493893" y="1630458"/>
            <a:chExt cx="3330327" cy="3330327"/>
          </a:xfrm>
        </p:grpSpPr>
        <p:pic>
          <p:nvPicPr>
            <p:cNvPr id="25" name="Picture 24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69019BBC-B5A8-383E-7000-A7EC4CD1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93" y="1630458"/>
              <a:ext cx="3330327" cy="333032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A6E3EB-68F0-5F06-2565-2B1A390C1958}"/>
                </a:ext>
              </a:extLst>
            </p:cNvPr>
            <p:cNvSpPr/>
            <p:nvPr/>
          </p:nvSpPr>
          <p:spPr>
            <a:xfrm>
              <a:off x="1132588" y="2860654"/>
              <a:ext cx="1154348" cy="50649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Block 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7267DF-82AD-F484-FA1B-BD9D618439F4}"/>
              </a:ext>
            </a:extLst>
          </p:cNvPr>
          <p:cNvGrpSpPr/>
          <p:nvPr/>
        </p:nvGrpSpPr>
        <p:grpSpPr>
          <a:xfrm>
            <a:off x="5705360" y="3956197"/>
            <a:ext cx="1547562" cy="1501362"/>
            <a:chOff x="493893" y="1630458"/>
            <a:chExt cx="3330327" cy="3330327"/>
          </a:xfrm>
        </p:grpSpPr>
        <p:pic>
          <p:nvPicPr>
            <p:cNvPr id="29" name="Picture 28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A4923A08-DD3A-FD0C-C086-1572ED04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93" y="1630458"/>
              <a:ext cx="3330327" cy="333032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A2AA16A-CA34-D180-B086-4D7530FEC2E8}"/>
                </a:ext>
              </a:extLst>
            </p:cNvPr>
            <p:cNvSpPr/>
            <p:nvPr/>
          </p:nvSpPr>
          <p:spPr>
            <a:xfrm>
              <a:off x="1132588" y="2860654"/>
              <a:ext cx="1154348" cy="50649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Block A</a:t>
              </a: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5E10F6BF-7EBA-989B-434E-4472A463E29C}"/>
              </a:ext>
            </a:extLst>
          </p:cNvPr>
          <p:cNvSpPr txBox="1">
            <a:spLocks/>
          </p:cNvSpPr>
          <p:nvPr/>
        </p:nvSpPr>
        <p:spPr>
          <a:xfrm>
            <a:off x="8171971" y="4148793"/>
            <a:ext cx="3183374" cy="1070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0070C0"/>
                </a:solidFill>
                <a:latin typeface="+mn-lt"/>
              </a:rPr>
              <a:t>Replication Method</a:t>
            </a:r>
          </a:p>
          <a:p>
            <a:r>
              <a:rPr lang="en-US" sz="1800" dirty="0">
                <a:latin typeface="+mn-lt"/>
              </a:rPr>
              <a:t>Data is not lost at any cost even if one  </a:t>
            </a:r>
            <a:r>
              <a:rPr lang="en-US" sz="1800" dirty="0" err="1">
                <a:latin typeface="+mn-lt"/>
              </a:rPr>
              <a:t>DataNode</a:t>
            </a:r>
            <a:r>
              <a:rPr lang="en-US" sz="1800" dirty="0">
                <a:latin typeface="+mn-lt"/>
              </a:rPr>
              <a:t> crashes, making HDFS fault tolerant</a:t>
            </a:r>
          </a:p>
        </p:txBody>
      </p:sp>
    </p:spTree>
    <p:extLst>
      <p:ext uri="{BB962C8B-B14F-4D97-AF65-F5344CB8AC3E}">
        <p14:creationId xmlns:p14="http://schemas.microsoft.com/office/powerpoint/2010/main" val="199533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11" name="Picture 10" descr="A blue square with black text&#10;&#10;Description automatically generated">
            <a:extLst>
              <a:ext uri="{FF2B5EF4-FFF2-40B4-BE49-F238E27FC236}">
                <a16:creationId xmlns:a16="http://schemas.microsoft.com/office/drawing/2014/main" id="{2211410E-BE7B-9B11-923E-D568E9A3C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93" y="2033310"/>
            <a:ext cx="1487260" cy="148726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>
            <a:off x="5262679" y="2534624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F2419-7A85-6731-931C-8BE2DD9295F1}"/>
              </a:ext>
            </a:extLst>
          </p:cNvPr>
          <p:cNvGrpSpPr/>
          <p:nvPr/>
        </p:nvGrpSpPr>
        <p:grpSpPr>
          <a:xfrm>
            <a:off x="2607479" y="1862540"/>
            <a:ext cx="1705221" cy="1625600"/>
            <a:chOff x="2607479" y="1862540"/>
            <a:chExt cx="1705221" cy="1625600"/>
          </a:xfrm>
        </p:grpSpPr>
        <p:pic>
          <p:nvPicPr>
            <p:cNvPr id="2" name="Picture 1" descr="A blue round object with yellow dots&#10;&#10;Description automatically generated">
              <a:extLst>
                <a:ext uri="{FF2B5EF4-FFF2-40B4-BE49-F238E27FC236}">
                  <a16:creationId xmlns:a16="http://schemas.microsoft.com/office/drawing/2014/main" id="{CD7EEAE7-E0FC-A059-66D2-BF4BEA99A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7479" y="2065740"/>
              <a:ext cx="1422400" cy="1422400"/>
            </a:xfrm>
            <a:prstGeom prst="rect">
              <a:avLst/>
            </a:prstGeom>
          </p:spPr>
        </p:pic>
        <p:pic>
          <p:nvPicPr>
            <p:cNvPr id="5" name="Graphic 4" descr="Checkmark with solid fill">
              <a:extLst>
                <a:ext uri="{FF2B5EF4-FFF2-40B4-BE49-F238E27FC236}">
                  <a16:creationId xmlns:a16="http://schemas.microsoft.com/office/drawing/2014/main" id="{2A07AC7E-72FC-1282-4F19-52181522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98300" y="1862540"/>
              <a:ext cx="914400" cy="91440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00C2BBF9-0738-6FE4-3028-9E3809EB3189}"/>
              </a:ext>
            </a:extLst>
          </p:cNvPr>
          <p:cNvSpPr txBox="1">
            <a:spLocks/>
          </p:cNvSpPr>
          <p:nvPr/>
        </p:nvSpPr>
        <p:spPr>
          <a:xfrm>
            <a:off x="3710911" y="4292600"/>
            <a:ext cx="4081943" cy="788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latin typeface="+mn-lt"/>
              </a:rPr>
              <a:t>Map Reduce</a:t>
            </a:r>
            <a:endParaRPr lang="en-US" sz="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765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EB2F96-E29A-7076-CF01-EC2120302281}"/>
              </a:ext>
            </a:extLst>
          </p:cNvPr>
          <p:cNvGrpSpPr/>
          <p:nvPr/>
        </p:nvGrpSpPr>
        <p:grpSpPr>
          <a:xfrm>
            <a:off x="279877" y="1054078"/>
            <a:ext cx="3886524" cy="3886524"/>
            <a:chOff x="279877" y="1054078"/>
            <a:chExt cx="3886524" cy="3886524"/>
          </a:xfrm>
        </p:grpSpPr>
        <p:pic>
          <p:nvPicPr>
            <p:cNvPr id="6" name="Picture 5" descr="A computer and binders with a monitor&#10;&#10;Description automatically generated">
              <a:extLst>
                <a:ext uri="{FF2B5EF4-FFF2-40B4-BE49-F238E27FC236}">
                  <a16:creationId xmlns:a16="http://schemas.microsoft.com/office/drawing/2014/main" id="{07D65844-85C5-6D6B-FE64-E424C43B9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7" y="1054078"/>
              <a:ext cx="3886524" cy="3886524"/>
            </a:xfrm>
            <a:prstGeom prst="rect">
              <a:avLst/>
            </a:prstGeom>
          </p:spPr>
        </p:pic>
        <p:pic>
          <p:nvPicPr>
            <p:cNvPr id="7" name="Picture 6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A2903128-E2B7-FCD2-429F-EBCF404B1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89" y="2307947"/>
              <a:ext cx="628910" cy="448836"/>
            </a:xfrm>
            <a:prstGeom prst="rect">
              <a:avLst/>
            </a:prstGeom>
          </p:spPr>
        </p:pic>
        <p:pic>
          <p:nvPicPr>
            <p:cNvPr id="8" name="Picture 7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562AD3DE-F523-2372-C92B-7E88CB98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779" y="2315073"/>
              <a:ext cx="505715" cy="492498"/>
            </a:xfrm>
            <a:prstGeom prst="rect">
              <a:avLst/>
            </a:prstGeom>
          </p:spPr>
        </p:pic>
        <p:pic>
          <p:nvPicPr>
            <p:cNvPr id="10" name="Picture 9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330B24C9-220B-E23D-E6D1-1C9FD2F01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436" y="2783096"/>
              <a:ext cx="490015" cy="477208"/>
            </a:xfrm>
            <a:prstGeom prst="rect">
              <a:avLst/>
            </a:prstGeom>
          </p:spPr>
        </p:pic>
        <p:pic>
          <p:nvPicPr>
            <p:cNvPr id="12" name="Picture 11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4F4AFEF6-CB27-1418-66DE-3179D278B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083" y="2795101"/>
              <a:ext cx="503403" cy="490247"/>
            </a:xfrm>
            <a:prstGeom prst="rect">
              <a:avLst/>
            </a:prstGeom>
          </p:spPr>
        </p:pic>
      </p:grpSp>
      <p:pic>
        <p:nvPicPr>
          <p:cNvPr id="15" name="Picture 14" descr="A blue and yellow text&#10;&#10;Description automatically generated">
            <a:extLst>
              <a:ext uri="{FF2B5EF4-FFF2-40B4-BE49-F238E27FC236}">
                <a16:creationId xmlns:a16="http://schemas.microsoft.com/office/drawing/2014/main" id="{4968F488-D6C8-F47C-9428-81770A3F8F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656" y="1657350"/>
            <a:ext cx="2527300" cy="8001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48E9FA7C-9F79-8C43-89A2-D5C3229AFFDB}"/>
              </a:ext>
            </a:extLst>
          </p:cNvPr>
          <p:cNvSpPr/>
          <p:nvPr/>
        </p:nvSpPr>
        <p:spPr>
          <a:xfrm>
            <a:off x="5262679" y="2534624"/>
            <a:ext cx="2247254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A clock on a snail&#10;&#10;Description automatically generated">
            <a:extLst>
              <a:ext uri="{FF2B5EF4-FFF2-40B4-BE49-F238E27FC236}">
                <a16:creationId xmlns:a16="http://schemas.microsoft.com/office/drawing/2014/main" id="{111D060E-105D-D4F9-FF98-B4CAFE673E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7" y="4459243"/>
            <a:ext cx="1739900" cy="115570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6AC21E3-E644-5213-6C56-8D45D84892E2}"/>
              </a:ext>
            </a:extLst>
          </p:cNvPr>
          <p:cNvSpPr txBox="1">
            <a:spLocks/>
          </p:cNvSpPr>
          <p:nvPr/>
        </p:nvSpPr>
        <p:spPr>
          <a:xfrm>
            <a:off x="512658" y="1397713"/>
            <a:ext cx="3420962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latin typeface="+mn-lt"/>
              </a:rPr>
              <a:t>Traditional processing method</a:t>
            </a:r>
            <a:endParaRPr lang="en-US" sz="2100" dirty="0">
              <a:latin typeface="+mn-lt"/>
            </a:endParaRPr>
          </a:p>
        </p:txBody>
      </p:sp>
      <p:pic>
        <p:nvPicPr>
          <p:cNvPr id="22" name="Picture 21" descr="A person in a pile of papers with his hands on his head&#10;&#10;Description automatically generated">
            <a:extLst>
              <a:ext uri="{FF2B5EF4-FFF2-40B4-BE49-F238E27FC236}">
                <a16:creationId xmlns:a16="http://schemas.microsoft.com/office/drawing/2014/main" id="{1C5617BE-2483-F526-1D28-576EEAAC72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97" y="4323158"/>
            <a:ext cx="1422400" cy="1422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8ED8365A-AFFD-785E-20E0-70D2972CD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– Map Reduce</a:t>
            </a:r>
            <a:endParaRPr lang="en-PH" sz="4000" b="1" dirty="0">
              <a:latin typeface="Calibri Light (Headings)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B8A6FEE-6EBD-36F3-7328-623B5D214936}"/>
              </a:ext>
            </a:extLst>
          </p:cNvPr>
          <p:cNvSpPr txBox="1">
            <a:spLocks/>
          </p:cNvSpPr>
          <p:nvPr/>
        </p:nvSpPr>
        <p:spPr>
          <a:xfrm>
            <a:off x="3829697" y="4804811"/>
            <a:ext cx="346857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latin typeface="+mn-lt"/>
              </a:rPr>
              <a:t>Processing large volumes of a variety of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595884-F7E6-7FAB-3B55-3E68760B2A85}"/>
              </a:ext>
            </a:extLst>
          </p:cNvPr>
          <p:cNvSpPr/>
          <p:nvPr/>
        </p:nvSpPr>
        <p:spPr>
          <a:xfrm>
            <a:off x="8503813" y="1690263"/>
            <a:ext cx="914400" cy="91440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black and white envelope&#10;&#10;Description automatically generated">
            <a:extLst>
              <a:ext uri="{FF2B5EF4-FFF2-40B4-BE49-F238E27FC236}">
                <a16:creationId xmlns:a16="http://schemas.microsoft.com/office/drawing/2014/main" id="{38D436F7-7E94-DACE-8CC9-CC4E669AD6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935" y="1852192"/>
            <a:ext cx="770155" cy="56438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6FB4600-7397-8DD0-007C-686F10C38F8A}"/>
              </a:ext>
            </a:extLst>
          </p:cNvPr>
          <p:cNvSpPr/>
          <p:nvPr/>
        </p:nvSpPr>
        <p:spPr>
          <a:xfrm>
            <a:off x="9566702" y="1690263"/>
            <a:ext cx="914400" cy="91440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black and white video play button&#10;&#10;Description automatically generated">
            <a:extLst>
              <a:ext uri="{FF2B5EF4-FFF2-40B4-BE49-F238E27FC236}">
                <a16:creationId xmlns:a16="http://schemas.microsoft.com/office/drawing/2014/main" id="{2CD7779F-0FEB-4057-1783-78037A345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000" y="1762561"/>
            <a:ext cx="769804" cy="76980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6703673-706A-EE38-BE46-DA041125672D}"/>
              </a:ext>
            </a:extLst>
          </p:cNvPr>
          <p:cNvSpPr/>
          <p:nvPr/>
        </p:nvSpPr>
        <p:spPr>
          <a:xfrm>
            <a:off x="8498274" y="2755017"/>
            <a:ext cx="914400" cy="91440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 descr="A picture of mountains and sun&#10;&#10;Description automatically generated">
            <a:extLst>
              <a:ext uri="{FF2B5EF4-FFF2-40B4-BE49-F238E27FC236}">
                <a16:creationId xmlns:a16="http://schemas.microsoft.com/office/drawing/2014/main" id="{AF3C020C-3A3C-B9B3-6142-E4161F00E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26" y="2863369"/>
            <a:ext cx="697696" cy="6976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AFCD9C3-7974-96D2-A2B5-D779DAF6112D}"/>
              </a:ext>
            </a:extLst>
          </p:cNvPr>
          <p:cNvSpPr/>
          <p:nvPr/>
        </p:nvSpPr>
        <p:spPr>
          <a:xfrm>
            <a:off x="9566702" y="2755017"/>
            <a:ext cx="914400" cy="91440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A blue circle with a white speaker symbol&#10;&#10;Description automatically generated">
            <a:extLst>
              <a:ext uri="{FF2B5EF4-FFF2-40B4-BE49-F238E27FC236}">
                <a16:creationId xmlns:a16="http://schemas.microsoft.com/office/drawing/2014/main" id="{550D6A9D-A4C8-E229-CD8B-EB9ACE5D03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000" y="2827315"/>
            <a:ext cx="769804" cy="7698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013ACD6-9003-550D-E010-0779DC4EB0BF}"/>
                  </a:ext>
                </a:extLst>
              </p14:cNvPr>
              <p14:cNvContentPartPr/>
              <p14:nvPr/>
            </p14:nvContentPartPr>
            <p14:xfrm>
              <a:off x="8293387" y="1383065"/>
              <a:ext cx="2502000" cy="2561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013ACD6-9003-550D-E010-0779DC4EB0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57387" y="1347065"/>
                <a:ext cx="2573640" cy="2633040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itle 1">
            <a:extLst>
              <a:ext uri="{FF2B5EF4-FFF2-40B4-BE49-F238E27FC236}">
                <a16:creationId xmlns:a16="http://schemas.microsoft.com/office/drawing/2014/main" id="{4DF0F348-BF33-AF88-B165-5E80EA2F910A}"/>
              </a:ext>
            </a:extLst>
          </p:cNvPr>
          <p:cNvSpPr txBox="1">
            <a:spLocks/>
          </p:cNvSpPr>
          <p:nvPr/>
        </p:nvSpPr>
        <p:spPr>
          <a:xfrm>
            <a:off x="8797277" y="4152287"/>
            <a:ext cx="149422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solidFill>
                  <a:srgbClr val="00B050"/>
                </a:solidFill>
                <a:latin typeface="+mn-lt"/>
              </a:rPr>
              <a:t>Final output</a:t>
            </a:r>
          </a:p>
        </p:txBody>
      </p:sp>
    </p:spTree>
    <p:extLst>
      <p:ext uri="{BB962C8B-B14F-4D97-AF65-F5344CB8AC3E}">
        <p14:creationId xmlns:p14="http://schemas.microsoft.com/office/powerpoint/2010/main" val="114345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4" grpId="0"/>
      <p:bldP spid="35" grpId="0" animBg="1"/>
      <p:bldP spid="37" grpId="0" animBg="1"/>
      <p:bldP spid="39" grpId="0" animBg="1"/>
      <p:bldP spid="41" grpId="0" animBg="1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0C2BBF9-0738-6FE4-3028-9E3809EB3189}"/>
              </a:ext>
            </a:extLst>
          </p:cNvPr>
          <p:cNvSpPr txBox="1">
            <a:spLocks/>
          </p:cNvSpPr>
          <p:nvPr/>
        </p:nvSpPr>
        <p:spPr>
          <a:xfrm>
            <a:off x="140490" y="205119"/>
            <a:ext cx="1792422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Input</a:t>
            </a:r>
            <a:endParaRPr lang="en-US" sz="24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AFA93E-2092-4DBC-451E-904F067E5C14}"/>
              </a:ext>
            </a:extLst>
          </p:cNvPr>
          <p:cNvSpPr txBox="1">
            <a:spLocks/>
          </p:cNvSpPr>
          <p:nvPr/>
        </p:nvSpPr>
        <p:spPr>
          <a:xfrm>
            <a:off x="2246180" y="205119"/>
            <a:ext cx="1792422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Split</a:t>
            </a:r>
            <a:endParaRPr lang="en-US" sz="2400" dirty="0">
              <a:latin typeface="+mn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FC9197-A044-7C8A-C60C-B5976A3E2E4D}"/>
              </a:ext>
            </a:extLst>
          </p:cNvPr>
          <p:cNvSpPr txBox="1">
            <a:spLocks/>
          </p:cNvSpPr>
          <p:nvPr/>
        </p:nvSpPr>
        <p:spPr>
          <a:xfrm>
            <a:off x="4351870" y="205119"/>
            <a:ext cx="2139553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Mapper Phase</a:t>
            </a:r>
            <a:endParaRPr lang="en-US" sz="24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E07112-A2E6-1AC6-FA40-7E2896D3BEED}"/>
              </a:ext>
            </a:extLst>
          </p:cNvPr>
          <p:cNvSpPr txBox="1">
            <a:spLocks/>
          </p:cNvSpPr>
          <p:nvPr/>
        </p:nvSpPr>
        <p:spPr>
          <a:xfrm>
            <a:off x="6804691" y="205119"/>
            <a:ext cx="2342756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Shuffle and Sort</a:t>
            </a:r>
            <a:endParaRPr lang="en-US" sz="2400" dirty="0"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19B30-030E-63DE-FD50-546AFFC00FE2}"/>
              </a:ext>
            </a:extLst>
          </p:cNvPr>
          <p:cNvSpPr txBox="1">
            <a:spLocks/>
          </p:cNvSpPr>
          <p:nvPr/>
        </p:nvSpPr>
        <p:spPr>
          <a:xfrm>
            <a:off x="9460715" y="215505"/>
            <a:ext cx="2342756" cy="4071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Reduce Phase</a:t>
            </a:r>
            <a:endParaRPr lang="en-US" sz="2400" dirty="0">
              <a:latin typeface="+mn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99EA16-720F-FFAC-C712-599682768B0A}"/>
              </a:ext>
            </a:extLst>
          </p:cNvPr>
          <p:cNvSpPr txBox="1">
            <a:spLocks/>
          </p:cNvSpPr>
          <p:nvPr/>
        </p:nvSpPr>
        <p:spPr>
          <a:xfrm>
            <a:off x="140490" y="2303012"/>
            <a:ext cx="1792422" cy="20208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One a penny, two a penny, hot cross buns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A39008E-7E39-2BE8-FAB1-D30B17E8D66B}"/>
              </a:ext>
            </a:extLst>
          </p:cNvPr>
          <p:cNvSpPr txBox="1">
            <a:spLocks/>
          </p:cNvSpPr>
          <p:nvPr/>
        </p:nvSpPr>
        <p:spPr>
          <a:xfrm>
            <a:off x="2246180" y="1436455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One a penny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D5AF71C-0A6A-A042-A0B6-8699BA3CB83C}"/>
              </a:ext>
            </a:extLst>
          </p:cNvPr>
          <p:cNvSpPr txBox="1">
            <a:spLocks/>
          </p:cNvSpPr>
          <p:nvPr/>
        </p:nvSpPr>
        <p:spPr>
          <a:xfrm>
            <a:off x="2246180" y="2787051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two a penny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FC7820F-6C4A-A422-947D-6567C009B6AF}"/>
              </a:ext>
            </a:extLst>
          </p:cNvPr>
          <p:cNvSpPr txBox="1">
            <a:spLocks/>
          </p:cNvSpPr>
          <p:nvPr/>
        </p:nvSpPr>
        <p:spPr>
          <a:xfrm>
            <a:off x="2246180" y="4137648"/>
            <a:ext cx="1792422" cy="10527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hot cross buns</a:t>
            </a:r>
            <a:endParaRPr lang="en-US" sz="2400" dirty="0">
              <a:latin typeface="+mn-l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87329F-A30A-3187-2C8B-B879C7B79B0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1932912" y="1962828"/>
            <a:ext cx="313268" cy="1350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1372CC-1070-7D6D-72CD-E12442FBE5AF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932912" y="3313424"/>
            <a:ext cx="3132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57C22-96ED-B542-0F28-F448ABAE3C26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1932912" y="3313424"/>
            <a:ext cx="313268" cy="1350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3276C23F-3EA5-E506-E271-0202C8F3512C}"/>
              </a:ext>
            </a:extLst>
          </p:cNvPr>
          <p:cNvSpPr txBox="1">
            <a:spLocks/>
          </p:cNvSpPr>
          <p:nvPr/>
        </p:nvSpPr>
        <p:spPr>
          <a:xfrm>
            <a:off x="4525435" y="1436455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one, 1 </a:t>
            </a:r>
          </a:p>
          <a:p>
            <a:r>
              <a:rPr lang="en-US" sz="2400" b="1" dirty="0">
                <a:latin typeface="+mn-lt"/>
              </a:rPr>
              <a:t>a, 1 </a:t>
            </a:r>
          </a:p>
          <a:p>
            <a:r>
              <a:rPr lang="en-US" sz="2400" b="1" dirty="0">
                <a:latin typeface="+mn-lt"/>
              </a:rPr>
              <a:t>penny, 1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A24B65B-6382-F46D-9093-0E07DE8FD495}"/>
              </a:ext>
            </a:extLst>
          </p:cNvPr>
          <p:cNvSpPr txBox="1">
            <a:spLocks/>
          </p:cNvSpPr>
          <p:nvPr/>
        </p:nvSpPr>
        <p:spPr>
          <a:xfrm>
            <a:off x="4525435" y="2787051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two, 1 </a:t>
            </a:r>
          </a:p>
          <a:p>
            <a:r>
              <a:rPr lang="en-US" sz="2400" b="1" dirty="0">
                <a:latin typeface="+mn-lt"/>
              </a:rPr>
              <a:t>a, 1 </a:t>
            </a:r>
          </a:p>
          <a:p>
            <a:r>
              <a:rPr lang="en-US" sz="2400" b="1" dirty="0">
                <a:latin typeface="+mn-lt"/>
              </a:rPr>
              <a:t>penny, 1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76913E1-839C-EFE5-8F4D-98A3B6AF4A32}"/>
              </a:ext>
            </a:extLst>
          </p:cNvPr>
          <p:cNvSpPr txBox="1">
            <a:spLocks/>
          </p:cNvSpPr>
          <p:nvPr/>
        </p:nvSpPr>
        <p:spPr>
          <a:xfrm>
            <a:off x="4525435" y="4137646"/>
            <a:ext cx="1792422" cy="10527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hot, 1 </a:t>
            </a:r>
          </a:p>
          <a:p>
            <a:r>
              <a:rPr lang="en-US" sz="2400" b="1" dirty="0">
                <a:latin typeface="+mn-lt"/>
              </a:rPr>
              <a:t>cross, 1 </a:t>
            </a:r>
          </a:p>
          <a:p>
            <a:r>
              <a:rPr lang="en-US" sz="2400" b="1" dirty="0">
                <a:latin typeface="+mn-lt"/>
              </a:rPr>
              <a:t>buns, 1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5CA29AD-48D4-C966-DEFE-93AB21D749DF}"/>
              </a:ext>
            </a:extLst>
          </p:cNvPr>
          <p:cNvSpPr txBox="1">
            <a:spLocks/>
          </p:cNvSpPr>
          <p:nvPr/>
        </p:nvSpPr>
        <p:spPr>
          <a:xfrm>
            <a:off x="7079858" y="1029343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one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7292113F-FF82-E577-AA01-5A7F2CF6FD40}"/>
              </a:ext>
            </a:extLst>
          </p:cNvPr>
          <p:cNvSpPr txBox="1">
            <a:spLocks/>
          </p:cNvSpPr>
          <p:nvPr/>
        </p:nvSpPr>
        <p:spPr>
          <a:xfrm>
            <a:off x="7079858" y="1564190"/>
            <a:ext cx="1792422" cy="7237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a</a:t>
            </a:r>
          </a:p>
          <a:p>
            <a:r>
              <a:rPr lang="en-US" sz="2400" b="1" dirty="0">
                <a:latin typeface="+mn-lt"/>
              </a:rPr>
              <a:t>a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67C09D8F-7FE2-A37D-1919-747726EFED5E}"/>
              </a:ext>
            </a:extLst>
          </p:cNvPr>
          <p:cNvSpPr txBox="1">
            <a:spLocks/>
          </p:cNvSpPr>
          <p:nvPr/>
        </p:nvSpPr>
        <p:spPr>
          <a:xfrm>
            <a:off x="7079858" y="2367935"/>
            <a:ext cx="1792422" cy="7472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penny</a:t>
            </a:r>
          </a:p>
          <a:p>
            <a:r>
              <a:rPr lang="en-US" sz="2400" b="1" dirty="0">
                <a:latin typeface="+mn-lt"/>
              </a:rPr>
              <a:t>penny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C760355-EB81-621B-A0A7-20CBFFBFAC9B}"/>
              </a:ext>
            </a:extLst>
          </p:cNvPr>
          <p:cNvSpPr txBox="1">
            <a:spLocks/>
          </p:cNvSpPr>
          <p:nvPr/>
        </p:nvSpPr>
        <p:spPr>
          <a:xfrm>
            <a:off x="7079858" y="3268178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two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E4F5038-B310-F90B-0CDF-10169B36252F}"/>
              </a:ext>
            </a:extLst>
          </p:cNvPr>
          <p:cNvSpPr txBox="1">
            <a:spLocks/>
          </p:cNvSpPr>
          <p:nvPr/>
        </p:nvSpPr>
        <p:spPr>
          <a:xfrm>
            <a:off x="7079858" y="3833245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hot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462D50C-08AE-6201-3CE8-9D5CF1CD5E6E}"/>
              </a:ext>
            </a:extLst>
          </p:cNvPr>
          <p:cNvSpPr txBox="1">
            <a:spLocks/>
          </p:cNvSpPr>
          <p:nvPr/>
        </p:nvSpPr>
        <p:spPr>
          <a:xfrm>
            <a:off x="7083303" y="4362468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cross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D46480D-C9EF-C830-1D39-331263403268}"/>
              </a:ext>
            </a:extLst>
          </p:cNvPr>
          <p:cNvSpPr txBox="1">
            <a:spLocks/>
          </p:cNvSpPr>
          <p:nvPr/>
        </p:nvSpPr>
        <p:spPr>
          <a:xfrm>
            <a:off x="7079858" y="4883995"/>
            <a:ext cx="1792422" cy="407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buns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AFB9693-8098-7C21-94AB-954F5CB50A06}"/>
              </a:ext>
            </a:extLst>
          </p:cNvPr>
          <p:cNvGrpSpPr/>
          <p:nvPr/>
        </p:nvGrpSpPr>
        <p:grpSpPr>
          <a:xfrm>
            <a:off x="4038602" y="1962828"/>
            <a:ext cx="486833" cy="2701192"/>
            <a:chOff x="4038602" y="1962828"/>
            <a:chExt cx="486833" cy="270119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F4DB46-1073-0D54-D1F1-E791DF6BDA0E}"/>
                </a:ext>
              </a:extLst>
            </p:cNvPr>
            <p:cNvCxnSpPr>
              <a:cxnSpLocks/>
              <a:stCxn id="12" idx="3"/>
              <a:endCxn id="30" idx="1"/>
            </p:cNvCxnSpPr>
            <p:nvPr/>
          </p:nvCxnSpPr>
          <p:spPr>
            <a:xfrm>
              <a:off x="4038602" y="1962828"/>
              <a:ext cx="486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F2AC5A3-9120-800E-BB54-DB87C09B3BDB}"/>
                </a:ext>
              </a:extLst>
            </p:cNvPr>
            <p:cNvCxnSpPr>
              <a:cxnSpLocks/>
              <a:stCxn id="14" idx="3"/>
              <a:endCxn id="31" idx="1"/>
            </p:cNvCxnSpPr>
            <p:nvPr/>
          </p:nvCxnSpPr>
          <p:spPr>
            <a:xfrm>
              <a:off x="4038602" y="3313424"/>
              <a:ext cx="486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B11886-D9FE-9953-C1B5-716413681E6B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 flipV="1">
              <a:off x="4038602" y="4664019"/>
              <a:ext cx="48683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ED17D40-3DE8-C0C1-93A9-666EAB53690A}"/>
              </a:ext>
            </a:extLst>
          </p:cNvPr>
          <p:cNvGrpSpPr/>
          <p:nvPr/>
        </p:nvGrpSpPr>
        <p:grpSpPr>
          <a:xfrm>
            <a:off x="6317857" y="1232899"/>
            <a:ext cx="765446" cy="3854652"/>
            <a:chOff x="6317857" y="1232899"/>
            <a:chExt cx="765446" cy="385465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550A0CA-140A-0527-280A-5B27B7834DB4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 flipV="1">
              <a:off x="6317857" y="1232899"/>
              <a:ext cx="762001" cy="7299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E7BFC0-0003-AABC-319B-784DFED6397B}"/>
                </a:ext>
              </a:extLst>
            </p:cNvPr>
            <p:cNvCxnSpPr>
              <a:cxnSpLocks/>
              <a:stCxn id="30" idx="3"/>
              <a:endCxn id="35" idx="1"/>
            </p:cNvCxnSpPr>
            <p:nvPr/>
          </p:nvCxnSpPr>
          <p:spPr>
            <a:xfrm flipV="1">
              <a:off x="6317857" y="1926056"/>
              <a:ext cx="762001" cy="367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417454-A967-6C40-F595-B9C67CBA7F08}"/>
                </a:ext>
              </a:extLst>
            </p:cNvPr>
            <p:cNvCxnSpPr>
              <a:cxnSpLocks/>
              <a:stCxn id="30" idx="3"/>
              <a:endCxn id="37" idx="1"/>
            </p:cNvCxnSpPr>
            <p:nvPr/>
          </p:nvCxnSpPr>
          <p:spPr>
            <a:xfrm>
              <a:off x="6317857" y="1962828"/>
              <a:ext cx="762001" cy="77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00426C7-B5E1-B59B-556C-0E50B484D1A0}"/>
                </a:ext>
              </a:extLst>
            </p:cNvPr>
            <p:cNvCxnSpPr>
              <a:cxnSpLocks/>
              <a:stCxn id="31" idx="3"/>
              <a:endCxn id="39" idx="1"/>
            </p:cNvCxnSpPr>
            <p:nvPr/>
          </p:nvCxnSpPr>
          <p:spPr>
            <a:xfrm>
              <a:off x="6317857" y="3313424"/>
              <a:ext cx="762001" cy="1583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1ECDAEB-5B51-47CF-EB2A-1E5A389EF8DA}"/>
                </a:ext>
              </a:extLst>
            </p:cNvPr>
            <p:cNvCxnSpPr>
              <a:cxnSpLocks/>
              <a:stCxn id="31" idx="3"/>
              <a:endCxn id="35" idx="1"/>
            </p:cNvCxnSpPr>
            <p:nvPr/>
          </p:nvCxnSpPr>
          <p:spPr>
            <a:xfrm flipV="1">
              <a:off x="6317857" y="1926056"/>
              <a:ext cx="762001" cy="1387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405009-84EF-A37A-714F-402DDF8E36C0}"/>
                </a:ext>
              </a:extLst>
            </p:cNvPr>
            <p:cNvCxnSpPr>
              <a:cxnSpLocks/>
              <a:stCxn id="31" idx="3"/>
              <a:endCxn id="37" idx="1"/>
            </p:cNvCxnSpPr>
            <p:nvPr/>
          </p:nvCxnSpPr>
          <p:spPr>
            <a:xfrm flipV="1">
              <a:off x="6317857" y="2741538"/>
              <a:ext cx="762001" cy="5718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90E365F-7464-062B-9D68-2629C52DC7F2}"/>
                </a:ext>
              </a:extLst>
            </p:cNvPr>
            <p:cNvCxnSpPr>
              <a:cxnSpLocks/>
              <a:stCxn id="32" idx="3"/>
              <a:endCxn id="40" idx="1"/>
            </p:cNvCxnSpPr>
            <p:nvPr/>
          </p:nvCxnSpPr>
          <p:spPr>
            <a:xfrm flipV="1">
              <a:off x="6317857" y="4036801"/>
              <a:ext cx="762001" cy="627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92B31E-C012-9F12-F88B-C79DED29B012}"/>
                </a:ext>
              </a:extLst>
            </p:cNvPr>
            <p:cNvCxnSpPr>
              <a:cxnSpLocks/>
              <a:stCxn id="32" idx="3"/>
              <a:endCxn id="41" idx="1"/>
            </p:cNvCxnSpPr>
            <p:nvPr/>
          </p:nvCxnSpPr>
          <p:spPr>
            <a:xfrm flipV="1">
              <a:off x="6317857" y="4566024"/>
              <a:ext cx="765446" cy="979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739B1BC-9024-70F1-BBCA-345BACD37142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>
              <a:off x="6317857" y="4664019"/>
              <a:ext cx="762001" cy="423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2760D7-F463-8E1D-9B74-5F8879F12185}"/>
              </a:ext>
            </a:extLst>
          </p:cNvPr>
          <p:cNvGrpSpPr/>
          <p:nvPr/>
        </p:nvGrpSpPr>
        <p:grpSpPr>
          <a:xfrm>
            <a:off x="8872280" y="1232899"/>
            <a:ext cx="2656024" cy="3854652"/>
            <a:chOff x="8872280" y="1232899"/>
            <a:chExt cx="2656024" cy="3854652"/>
          </a:xfrm>
        </p:grpSpPr>
        <p:sp>
          <p:nvSpPr>
            <p:cNvPr id="79" name="Title 1">
              <a:extLst>
                <a:ext uri="{FF2B5EF4-FFF2-40B4-BE49-F238E27FC236}">
                  <a16:creationId xmlns:a16="http://schemas.microsoft.com/office/drawing/2014/main" id="{1D26470E-9C79-D99B-836F-7F7A2EE4A38C}"/>
                </a:ext>
              </a:extLst>
            </p:cNvPr>
            <p:cNvSpPr txBox="1">
              <a:spLocks/>
            </p:cNvSpPr>
            <p:nvPr/>
          </p:nvSpPr>
          <p:spPr>
            <a:xfrm>
              <a:off x="9735882" y="1813729"/>
              <a:ext cx="1792422" cy="24856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latin typeface="+mn-lt"/>
                </a:rPr>
                <a:t>a, 2</a:t>
              </a:r>
            </a:p>
            <a:p>
              <a:r>
                <a:rPr lang="en-US" sz="2400" b="1" dirty="0">
                  <a:latin typeface="+mn-lt"/>
                </a:rPr>
                <a:t>buns, 1</a:t>
              </a:r>
            </a:p>
            <a:p>
              <a:r>
                <a:rPr lang="en-US" sz="2400" b="1" dirty="0">
                  <a:latin typeface="+mn-lt"/>
                </a:rPr>
                <a:t>cross, 1</a:t>
              </a:r>
            </a:p>
            <a:p>
              <a:r>
                <a:rPr lang="en-US" sz="2400" b="1" dirty="0">
                  <a:latin typeface="+mn-lt"/>
                </a:rPr>
                <a:t>hot, 1</a:t>
              </a:r>
            </a:p>
            <a:p>
              <a:r>
                <a:rPr lang="en-US" sz="2400" b="1" dirty="0">
                  <a:latin typeface="+mn-lt"/>
                </a:rPr>
                <a:t>one, 1</a:t>
              </a:r>
            </a:p>
            <a:p>
              <a:r>
                <a:rPr lang="en-US" sz="2400" b="1" dirty="0">
                  <a:latin typeface="+mn-lt"/>
                </a:rPr>
                <a:t>penny, 2</a:t>
              </a:r>
            </a:p>
            <a:p>
              <a:r>
                <a:rPr lang="en-US" sz="2400" b="1" dirty="0">
                  <a:latin typeface="+mn-lt"/>
                </a:rPr>
                <a:t>two, 1</a:t>
              </a:r>
              <a:endParaRPr lang="en-US" sz="2400" dirty="0">
                <a:latin typeface="+mn-lt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8C9EE45-CC45-3432-6808-CAF7101B9599}"/>
                </a:ext>
              </a:extLst>
            </p:cNvPr>
            <p:cNvCxnSpPr>
              <a:cxnSpLocks/>
              <a:stCxn id="34" idx="3"/>
              <a:endCxn id="79" idx="1"/>
            </p:cNvCxnSpPr>
            <p:nvPr/>
          </p:nvCxnSpPr>
          <p:spPr>
            <a:xfrm>
              <a:off x="8872280" y="1232899"/>
              <a:ext cx="863602" cy="18236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D6541FC-9011-FC16-F6D8-94AA284B57D9}"/>
                </a:ext>
              </a:extLst>
            </p:cNvPr>
            <p:cNvCxnSpPr>
              <a:cxnSpLocks/>
              <a:stCxn id="35" idx="3"/>
              <a:endCxn id="79" idx="1"/>
            </p:cNvCxnSpPr>
            <p:nvPr/>
          </p:nvCxnSpPr>
          <p:spPr>
            <a:xfrm>
              <a:off x="8872280" y="1926056"/>
              <a:ext cx="863602" cy="11304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506503E-E3B8-EBBE-A0DD-8902A55799A8}"/>
                </a:ext>
              </a:extLst>
            </p:cNvPr>
            <p:cNvCxnSpPr>
              <a:cxnSpLocks/>
              <a:stCxn id="37" idx="3"/>
              <a:endCxn id="79" idx="1"/>
            </p:cNvCxnSpPr>
            <p:nvPr/>
          </p:nvCxnSpPr>
          <p:spPr>
            <a:xfrm>
              <a:off x="8872280" y="2741538"/>
              <a:ext cx="863602" cy="3150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9103478-6CC3-BF03-FF6D-0E43DAE7A158}"/>
                </a:ext>
              </a:extLst>
            </p:cNvPr>
            <p:cNvCxnSpPr>
              <a:cxnSpLocks/>
              <a:stCxn id="39" idx="3"/>
              <a:endCxn id="79" idx="1"/>
            </p:cNvCxnSpPr>
            <p:nvPr/>
          </p:nvCxnSpPr>
          <p:spPr>
            <a:xfrm flipV="1">
              <a:off x="8872280" y="3056545"/>
              <a:ext cx="863602" cy="415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BB2DF52-F1C5-2999-5682-4400FAD99917}"/>
                </a:ext>
              </a:extLst>
            </p:cNvPr>
            <p:cNvCxnSpPr>
              <a:cxnSpLocks/>
              <a:stCxn id="40" idx="3"/>
              <a:endCxn id="79" idx="1"/>
            </p:cNvCxnSpPr>
            <p:nvPr/>
          </p:nvCxnSpPr>
          <p:spPr>
            <a:xfrm flipV="1">
              <a:off x="8872280" y="3056545"/>
              <a:ext cx="863602" cy="9802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5778E2-CB14-5554-93A6-6741CB971445}"/>
                </a:ext>
              </a:extLst>
            </p:cNvPr>
            <p:cNvCxnSpPr>
              <a:cxnSpLocks/>
              <a:stCxn id="41" idx="3"/>
              <a:endCxn id="79" idx="1"/>
            </p:cNvCxnSpPr>
            <p:nvPr/>
          </p:nvCxnSpPr>
          <p:spPr>
            <a:xfrm flipV="1">
              <a:off x="8875725" y="3056545"/>
              <a:ext cx="860157" cy="1509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938D2C2-A008-0EE9-8B22-4B8BB6CD402B}"/>
                </a:ext>
              </a:extLst>
            </p:cNvPr>
            <p:cNvCxnSpPr>
              <a:cxnSpLocks/>
              <a:stCxn id="42" idx="3"/>
              <a:endCxn id="79" idx="1"/>
            </p:cNvCxnSpPr>
            <p:nvPr/>
          </p:nvCxnSpPr>
          <p:spPr>
            <a:xfrm flipV="1">
              <a:off x="8872280" y="3056545"/>
              <a:ext cx="863602" cy="20310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324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AC656B-E8BD-CF9B-8CA6-51A8CE403D6B}"/>
              </a:ext>
            </a:extLst>
          </p:cNvPr>
          <p:cNvGrpSpPr/>
          <p:nvPr/>
        </p:nvGrpSpPr>
        <p:grpSpPr>
          <a:xfrm>
            <a:off x="745069" y="2054013"/>
            <a:ext cx="6181604" cy="3081308"/>
            <a:chOff x="2006600" y="2006601"/>
            <a:chExt cx="4894671" cy="223464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887329F-A30A-3187-2C8B-B879C7B79B00}"/>
                </a:ext>
              </a:extLst>
            </p:cNvPr>
            <p:cNvCxnSpPr>
              <a:cxnSpLocks/>
              <a:stCxn id="10" idx="3"/>
              <a:endCxn id="12" idx="1"/>
            </p:cNvCxnSpPr>
            <p:nvPr/>
          </p:nvCxnSpPr>
          <p:spPr>
            <a:xfrm flipV="1">
              <a:off x="2758836" y="2778889"/>
              <a:ext cx="131471" cy="5934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91372CC-1070-7D6D-72CD-E12442FBE5AF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2758836" y="3372303"/>
              <a:ext cx="1314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357C22-96ED-B542-0F28-F448ABAE3C26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2758836" y="3372303"/>
              <a:ext cx="131471" cy="5934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0F4DB46-1073-0D54-D1F1-E791DF6BDA0E}"/>
                </a:ext>
              </a:extLst>
            </p:cNvPr>
            <p:cNvCxnSpPr>
              <a:cxnSpLocks/>
              <a:stCxn id="12" idx="3"/>
              <a:endCxn id="30" idx="1"/>
            </p:cNvCxnSpPr>
            <p:nvPr/>
          </p:nvCxnSpPr>
          <p:spPr>
            <a:xfrm>
              <a:off x="3642543" y="2778889"/>
              <a:ext cx="20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F2AC5A3-9120-800E-BB54-DB87C09B3BDB}"/>
                </a:ext>
              </a:extLst>
            </p:cNvPr>
            <p:cNvCxnSpPr>
              <a:cxnSpLocks/>
              <a:stCxn id="14" idx="3"/>
              <a:endCxn id="31" idx="1"/>
            </p:cNvCxnSpPr>
            <p:nvPr/>
          </p:nvCxnSpPr>
          <p:spPr>
            <a:xfrm>
              <a:off x="3642543" y="3372303"/>
              <a:ext cx="20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B11886-D9FE-9953-C1B5-716413681E6B}"/>
                </a:ext>
              </a:extLst>
            </p:cNvPr>
            <p:cNvCxnSpPr>
              <a:cxnSpLocks/>
              <a:stCxn id="15" idx="3"/>
              <a:endCxn id="32" idx="1"/>
            </p:cNvCxnSpPr>
            <p:nvPr/>
          </p:nvCxnSpPr>
          <p:spPr>
            <a:xfrm>
              <a:off x="3642543" y="3965717"/>
              <a:ext cx="204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550A0CA-140A-0527-280A-5B27B7834DB4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 flipV="1">
              <a:off x="4599091" y="2458179"/>
              <a:ext cx="319794" cy="32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E7BFC0-0003-AABC-319B-784DFED6397B}"/>
                </a:ext>
              </a:extLst>
            </p:cNvPr>
            <p:cNvCxnSpPr>
              <a:cxnSpLocks/>
              <a:stCxn id="30" idx="3"/>
              <a:endCxn id="35" idx="1"/>
            </p:cNvCxnSpPr>
            <p:nvPr/>
          </p:nvCxnSpPr>
          <p:spPr>
            <a:xfrm flipV="1">
              <a:off x="4599091" y="2762733"/>
              <a:ext cx="319794" cy="161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417454-A967-6C40-F595-B9C67CBA7F08}"/>
                </a:ext>
              </a:extLst>
            </p:cNvPr>
            <p:cNvCxnSpPr>
              <a:cxnSpLocks/>
              <a:stCxn id="30" idx="3"/>
              <a:endCxn id="37" idx="1"/>
            </p:cNvCxnSpPr>
            <p:nvPr/>
          </p:nvCxnSpPr>
          <p:spPr>
            <a:xfrm>
              <a:off x="4599091" y="2778889"/>
              <a:ext cx="319794" cy="34214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00426C7-B5E1-B59B-556C-0E50B484D1A0}"/>
                </a:ext>
              </a:extLst>
            </p:cNvPr>
            <p:cNvCxnSpPr>
              <a:cxnSpLocks/>
              <a:stCxn id="31" idx="3"/>
              <a:endCxn id="39" idx="1"/>
            </p:cNvCxnSpPr>
            <p:nvPr/>
          </p:nvCxnSpPr>
          <p:spPr>
            <a:xfrm>
              <a:off x="4599091" y="3372303"/>
              <a:ext cx="319794" cy="695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1ECDAEB-5B51-47CF-EB2A-1E5A389EF8DA}"/>
                </a:ext>
              </a:extLst>
            </p:cNvPr>
            <p:cNvCxnSpPr>
              <a:cxnSpLocks/>
              <a:stCxn id="31" idx="3"/>
              <a:endCxn id="35" idx="1"/>
            </p:cNvCxnSpPr>
            <p:nvPr/>
          </p:nvCxnSpPr>
          <p:spPr>
            <a:xfrm flipV="1">
              <a:off x="4599091" y="2762733"/>
              <a:ext cx="319794" cy="6095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F405009-84EF-A37A-714F-402DDF8E36C0}"/>
                </a:ext>
              </a:extLst>
            </p:cNvPr>
            <p:cNvCxnSpPr>
              <a:cxnSpLocks/>
              <a:stCxn id="31" idx="3"/>
              <a:endCxn id="37" idx="1"/>
            </p:cNvCxnSpPr>
            <p:nvPr/>
          </p:nvCxnSpPr>
          <p:spPr>
            <a:xfrm flipV="1">
              <a:off x="4599091" y="3121032"/>
              <a:ext cx="319794" cy="2512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90E365F-7464-062B-9D68-2629C52DC7F2}"/>
                </a:ext>
              </a:extLst>
            </p:cNvPr>
            <p:cNvCxnSpPr>
              <a:cxnSpLocks/>
              <a:stCxn id="32" idx="3"/>
              <a:endCxn id="40" idx="1"/>
            </p:cNvCxnSpPr>
            <p:nvPr/>
          </p:nvCxnSpPr>
          <p:spPr>
            <a:xfrm flipV="1">
              <a:off x="4599091" y="3690134"/>
              <a:ext cx="319794" cy="2755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692B31E-C012-9F12-F88B-C79DED29B012}"/>
                </a:ext>
              </a:extLst>
            </p:cNvPr>
            <p:cNvCxnSpPr>
              <a:cxnSpLocks/>
              <a:stCxn id="32" idx="3"/>
              <a:endCxn id="41" idx="1"/>
            </p:cNvCxnSpPr>
            <p:nvPr/>
          </p:nvCxnSpPr>
          <p:spPr>
            <a:xfrm flipV="1">
              <a:off x="4599091" y="3922660"/>
              <a:ext cx="321240" cy="430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739B1BC-9024-70F1-BBCA-345BACD37142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>
              <a:off x="4599091" y="3965717"/>
              <a:ext cx="319794" cy="1860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C921FA-946F-684B-3A13-E97646116C31}"/>
                </a:ext>
              </a:extLst>
            </p:cNvPr>
            <p:cNvGrpSpPr/>
            <p:nvPr/>
          </p:nvGrpSpPr>
          <p:grpSpPr>
            <a:xfrm>
              <a:off x="2006600" y="2006601"/>
              <a:ext cx="4894671" cy="2234640"/>
              <a:chOff x="140490" y="205119"/>
              <a:chExt cx="11662981" cy="5085988"/>
            </a:xfrm>
          </p:grpSpPr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00C2BBF9-0738-6FE4-3028-9E3809EB31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490" y="205119"/>
                <a:ext cx="1792422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Input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8AFA93E-2092-4DBC-451E-904F067E5C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6180" y="205119"/>
                <a:ext cx="1792422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Split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FFC9197-A044-7C8A-C60C-B5976A3E2E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51870" y="205119"/>
                <a:ext cx="2139553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Mapper Phase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3AE07112-A2E6-1AC6-FA40-7E2896D3BE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4691" y="205119"/>
                <a:ext cx="2342756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Shuffle and Sort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06C19B30-030E-63DE-FD50-546AFFC00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60715" y="215505"/>
                <a:ext cx="2342756" cy="40711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Reduce Phase</a:t>
                </a:r>
                <a:endParaRPr lang="en-US" sz="900" dirty="0">
                  <a:latin typeface="+mn-lt"/>
                </a:endParaRPr>
              </a:p>
            </p:txBody>
          </p:sp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8B99EA16-720F-FFAC-C712-599682768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490" y="2303012"/>
                <a:ext cx="1792422" cy="20208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One a penny, two a penny, hot cross buns</a:t>
                </a:r>
              </a:p>
              <a:p>
                <a:endParaRPr lang="en-US" sz="900" b="1" dirty="0">
                  <a:latin typeface="+mn-lt"/>
                </a:endParaRPr>
              </a:p>
              <a:p>
                <a:endParaRPr lang="en-US" sz="900" b="1" dirty="0">
                  <a:latin typeface="+mn-lt"/>
                </a:endParaRPr>
              </a:p>
              <a:p>
                <a:endParaRPr lang="en-US" sz="900" dirty="0">
                  <a:latin typeface="+mn-lt"/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1A39008E-7E39-2BE8-FAB1-D30B17E8D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6180" y="1436455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One a penny</a:t>
                </a:r>
              </a:p>
              <a:p>
                <a:endParaRPr lang="en-US" sz="900" dirty="0">
                  <a:latin typeface="+mn-lt"/>
                </a:endParaRPr>
              </a:p>
            </p:txBody>
          </p:sp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AD5AF71C-0A6A-A042-A0B6-8699BA3CB8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6180" y="2787051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two a penny</a:t>
                </a:r>
              </a:p>
              <a:p>
                <a:endParaRPr lang="en-US" sz="900" dirty="0">
                  <a:latin typeface="+mn-lt"/>
                </a:endParaRPr>
              </a:p>
            </p:txBody>
          </p:sp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5FC7820F-6C4A-A422-947D-6567C009B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6180" y="4137648"/>
                <a:ext cx="1792422" cy="105274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hot cross buns</a:t>
                </a:r>
              </a:p>
              <a:p>
                <a:endParaRPr lang="en-US" sz="900" b="1" dirty="0">
                  <a:latin typeface="+mn-lt"/>
                </a:endParaRPr>
              </a:p>
            </p:txBody>
          </p:sp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3276C23F-3EA5-E506-E271-0202C8F351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5435" y="1436455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one, 1 </a:t>
                </a:r>
              </a:p>
              <a:p>
                <a:r>
                  <a:rPr lang="en-US" sz="900" b="1" dirty="0">
                    <a:latin typeface="+mn-lt"/>
                  </a:rPr>
                  <a:t>a, 1 </a:t>
                </a:r>
              </a:p>
              <a:p>
                <a:r>
                  <a:rPr lang="en-US" sz="900" b="1" dirty="0">
                    <a:latin typeface="+mn-lt"/>
                  </a:rPr>
                  <a:t>penny, 1</a:t>
                </a:r>
              </a:p>
              <a:p>
                <a:endParaRPr lang="en-US" sz="900" b="1" dirty="0">
                  <a:latin typeface="+mn-lt"/>
                </a:endParaRPr>
              </a:p>
            </p:txBody>
          </p:sp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EA24B65B-6382-F46D-9093-0E07DE8FD4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5435" y="2787051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two, 1 </a:t>
                </a:r>
              </a:p>
              <a:p>
                <a:r>
                  <a:rPr lang="en-US" sz="900" b="1" dirty="0">
                    <a:latin typeface="+mn-lt"/>
                  </a:rPr>
                  <a:t>a, 1 </a:t>
                </a:r>
              </a:p>
              <a:p>
                <a:r>
                  <a:rPr lang="en-US" sz="900" b="1" dirty="0">
                    <a:latin typeface="+mn-lt"/>
                  </a:rPr>
                  <a:t>penny, 1</a:t>
                </a:r>
              </a:p>
              <a:p>
                <a:endParaRPr lang="en-US" sz="900" b="1" dirty="0">
                  <a:latin typeface="+mn-lt"/>
                </a:endParaRPr>
              </a:p>
            </p:txBody>
          </p:sp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676913E1-839C-EFE5-8F4D-98A3B6AF4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5435" y="4137646"/>
                <a:ext cx="1792422" cy="105274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hot, 1 </a:t>
                </a:r>
              </a:p>
              <a:p>
                <a:r>
                  <a:rPr lang="en-US" sz="900" b="1" dirty="0">
                    <a:latin typeface="+mn-lt"/>
                  </a:rPr>
                  <a:t>cross, 1 </a:t>
                </a:r>
              </a:p>
              <a:p>
                <a:r>
                  <a:rPr lang="en-US" sz="900" b="1" dirty="0">
                    <a:latin typeface="+mn-lt"/>
                  </a:rPr>
                  <a:t>buns, 1</a:t>
                </a:r>
              </a:p>
              <a:p>
                <a:endParaRPr lang="en-US" sz="900" b="1" dirty="0">
                  <a:latin typeface="+mn-lt"/>
                </a:endParaRPr>
              </a:p>
            </p:txBody>
          </p:sp>
          <p:sp>
            <p:nvSpPr>
              <p:cNvPr id="34" name="Title 1">
                <a:extLst>
                  <a:ext uri="{FF2B5EF4-FFF2-40B4-BE49-F238E27FC236}">
                    <a16:creationId xmlns:a16="http://schemas.microsoft.com/office/drawing/2014/main" id="{B5CA29AD-48D4-C966-DEFE-93AB21D749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1029343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one</a:t>
                </a:r>
              </a:p>
            </p:txBody>
          </p:sp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7292113F-FF82-E577-AA01-5A7F2CF6F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1564190"/>
                <a:ext cx="1792422" cy="7237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a</a:t>
                </a:r>
              </a:p>
              <a:p>
                <a:r>
                  <a:rPr lang="en-US" sz="900" b="1" dirty="0">
                    <a:latin typeface="+mn-lt"/>
                  </a:rPr>
                  <a:t>a</a:t>
                </a:r>
              </a:p>
            </p:txBody>
          </p:sp>
          <p:sp>
            <p:nvSpPr>
              <p:cNvPr id="37" name="Title 1">
                <a:extLst>
                  <a:ext uri="{FF2B5EF4-FFF2-40B4-BE49-F238E27FC236}">
                    <a16:creationId xmlns:a16="http://schemas.microsoft.com/office/drawing/2014/main" id="{67C09D8F-7FE2-A37D-1919-747726EFED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2367935"/>
                <a:ext cx="1792422" cy="74720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penny</a:t>
                </a:r>
              </a:p>
              <a:p>
                <a:r>
                  <a:rPr lang="en-US" sz="900" b="1" dirty="0">
                    <a:latin typeface="+mn-lt"/>
                  </a:rPr>
                  <a:t>penny</a:t>
                </a:r>
              </a:p>
            </p:txBody>
          </p:sp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6C760355-EB81-621B-A0A7-20CBFFBFAC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3268178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two</a:t>
                </a:r>
              </a:p>
            </p:txBody>
          </p:sp>
          <p:sp>
            <p:nvSpPr>
              <p:cNvPr id="40" name="Title 1">
                <a:extLst>
                  <a:ext uri="{FF2B5EF4-FFF2-40B4-BE49-F238E27FC236}">
                    <a16:creationId xmlns:a16="http://schemas.microsoft.com/office/drawing/2014/main" id="{4E4F5038-B310-F90B-0CDF-10169B362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3833245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hot</a:t>
                </a:r>
              </a:p>
            </p:txBody>
          </p:sp>
          <p:sp>
            <p:nvSpPr>
              <p:cNvPr id="41" name="Title 1">
                <a:extLst>
                  <a:ext uri="{FF2B5EF4-FFF2-40B4-BE49-F238E27FC236}">
                    <a16:creationId xmlns:a16="http://schemas.microsoft.com/office/drawing/2014/main" id="{5462D50C-08AE-6201-3CE8-9D5CF1CD5E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3303" y="4362468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cross</a:t>
                </a:r>
              </a:p>
            </p:txBody>
          </p:sp>
          <p:sp>
            <p:nvSpPr>
              <p:cNvPr id="42" name="Title 1">
                <a:extLst>
                  <a:ext uri="{FF2B5EF4-FFF2-40B4-BE49-F238E27FC236}">
                    <a16:creationId xmlns:a16="http://schemas.microsoft.com/office/drawing/2014/main" id="{7D46480D-C9EF-C830-1D39-3312634032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79858" y="4883995"/>
                <a:ext cx="1792422" cy="40711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buns</a:t>
                </a:r>
              </a:p>
            </p:txBody>
          </p:sp>
          <p:sp>
            <p:nvSpPr>
              <p:cNvPr id="79" name="Title 1">
                <a:extLst>
                  <a:ext uri="{FF2B5EF4-FFF2-40B4-BE49-F238E27FC236}">
                    <a16:creationId xmlns:a16="http://schemas.microsoft.com/office/drawing/2014/main" id="{1D26470E-9C79-D99B-836F-7F7A2EE4A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5882" y="1813729"/>
                <a:ext cx="1792422" cy="24856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900" b="1" dirty="0">
                    <a:latin typeface="+mn-lt"/>
                  </a:rPr>
                  <a:t>a, 2</a:t>
                </a:r>
              </a:p>
              <a:p>
                <a:r>
                  <a:rPr lang="en-US" sz="900" b="1" dirty="0">
                    <a:latin typeface="+mn-lt"/>
                  </a:rPr>
                  <a:t>buns, 1</a:t>
                </a:r>
              </a:p>
              <a:p>
                <a:r>
                  <a:rPr lang="en-US" sz="900" b="1" dirty="0">
                    <a:latin typeface="+mn-lt"/>
                  </a:rPr>
                  <a:t>cross, 1</a:t>
                </a:r>
              </a:p>
              <a:p>
                <a:r>
                  <a:rPr lang="en-US" sz="900" b="1" dirty="0">
                    <a:latin typeface="+mn-lt"/>
                  </a:rPr>
                  <a:t>hot, 1</a:t>
                </a:r>
              </a:p>
              <a:p>
                <a:r>
                  <a:rPr lang="en-US" sz="900" b="1" dirty="0">
                    <a:latin typeface="+mn-lt"/>
                  </a:rPr>
                  <a:t>one, 1</a:t>
                </a:r>
              </a:p>
              <a:p>
                <a:r>
                  <a:rPr lang="en-US" sz="900" b="1" dirty="0">
                    <a:latin typeface="+mn-lt"/>
                  </a:rPr>
                  <a:t>penny, 2</a:t>
                </a:r>
              </a:p>
              <a:p>
                <a:r>
                  <a:rPr lang="en-US" sz="900" b="1" dirty="0">
                    <a:latin typeface="+mn-lt"/>
                  </a:rPr>
                  <a:t>two, 1</a:t>
                </a:r>
              </a:p>
              <a:p>
                <a:endParaRPr lang="en-US" sz="900" b="1" dirty="0">
                  <a:latin typeface="+mn-lt"/>
                </a:endParaRPr>
              </a:p>
              <a:p>
                <a:endParaRPr lang="en-US" sz="900" dirty="0">
                  <a:latin typeface="+mn-lt"/>
                </a:endParaRPr>
              </a:p>
            </p:txBody>
          </p:sp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8C9EE45-CC45-3432-6808-CAF7101B9599}"/>
                </a:ext>
              </a:extLst>
            </p:cNvPr>
            <p:cNvCxnSpPr>
              <a:cxnSpLocks/>
              <a:stCxn id="34" idx="3"/>
              <a:endCxn id="79" idx="1"/>
            </p:cNvCxnSpPr>
            <p:nvPr/>
          </p:nvCxnSpPr>
          <p:spPr>
            <a:xfrm>
              <a:off x="5671121" y="2458179"/>
              <a:ext cx="362433" cy="80125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D6541FC-9011-FC16-F6D8-94AA284B57D9}"/>
                </a:ext>
              </a:extLst>
            </p:cNvPr>
            <p:cNvCxnSpPr>
              <a:cxnSpLocks/>
              <a:stCxn id="35" idx="3"/>
              <a:endCxn id="79" idx="1"/>
            </p:cNvCxnSpPr>
            <p:nvPr/>
          </p:nvCxnSpPr>
          <p:spPr>
            <a:xfrm>
              <a:off x="5671121" y="2762733"/>
              <a:ext cx="362433" cy="4967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506503E-E3B8-EBBE-A0DD-8902A55799A8}"/>
                </a:ext>
              </a:extLst>
            </p:cNvPr>
            <p:cNvCxnSpPr>
              <a:cxnSpLocks/>
              <a:stCxn id="37" idx="3"/>
              <a:endCxn id="79" idx="1"/>
            </p:cNvCxnSpPr>
            <p:nvPr/>
          </p:nvCxnSpPr>
          <p:spPr>
            <a:xfrm>
              <a:off x="5671121" y="3121032"/>
              <a:ext cx="362433" cy="1384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9103478-6CC3-BF03-FF6D-0E43DAE7A158}"/>
                </a:ext>
              </a:extLst>
            </p:cNvPr>
            <p:cNvCxnSpPr>
              <a:cxnSpLocks/>
              <a:stCxn id="39" idx="3"/>
              <a:endCxn id="79" idx="1"/>
            </p:cNvCxnSpPr>
            <p:nvPr/>
          </p:nvCxnSpPr>
          <p:spPr>
            <a:xfrm flipV="1">
              <a:off x="5671121" y="3259438"/>
              <a:ext cx="362433" cy="1824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BB2DF52-F1C5-2999-5682-4400FAD99917}"/>
                </a:ext>
              </a:extLst>
            </p:cNvPr>
            <p:cNvCxnSpPr>
              <a:cxnSpLocks/>
              <a:stCxn id="40" idx="3"/>
              <a:endCxn id="79" idx="1"/>
            </p:cNvCxnSpPr>
            <p:nvPr/>
          </p:nvCxnSpPr>
          <p:spPr>
            <a:xfrm flipV="1">
              <a:off x="5671121" y="3259438"/>
              <a:ext cx="362433" cy="430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25778E2-CB14-5554-93A6-6741CB971445}"/>
                </a:ext>
              </a:extLst>
            </p:cNvPr>
            <p:cNvCxnSpPr>
              <a:cxnSpLocks/>
              <a:stCxn id="41" idx="3"/>
              <a:endCxn id="79" idx="1"/>
            </p:cNvCxnSpPr>
            <p:nvPr/>
          </p:nvCxnSpPr>
          <p:spPr>
            <a:xfrm flipV="1">
              <a:off x="5672567" y="3259438"/>
              <a:ext cx="360987" cy="66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938D2C2-A008-0EE9-8B22-4B8BB6CD402B}"/>
                </a:ext>
              </a:extLst>
            </p:cNvPr>
            <p:cNvCxnSpPr>
              <a:cxnSpLocks/>
              <a:stCxn id="42" idx="3"/>
              <a:endCxn id="79" idx="1"/>
            </p:cNvCxnSpPr>
            <p:nvPr/>
          </p:nvCxnSpPr>
          <p:spPr>
            <a:xfrm flipV="1">
              <a:off x="5671121" y="3259438"/>
              <a:ext cx="362433" cy="8923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 descr="A person sitting at a desk with two computer screens&#10;&#10;Description automatically generated">
            <a:extLst>
              <a:ext uri="{FF2B5EF4-FFF2-40B4-BE49-F238E27FC236}">
                <a16:creationId xmlns:a16="http://schemas.microsoft.com/office/drawing/2014/main" id="{8AAFC715-CC0E-CAE1-5CA2-3DD012DAF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098" y="214702"/>
            <a:ext cx="2367835" cy="2340211"/>
          </a:xfrm>
          <a:prstGeom prst="rect">
            <a:avLst/>
          </a:prstGeom>
        </p:spPr>
      </p:pic>
      <p:pic>
        <p:nvPicPr>
          <p:cNvPr id="23" name="Picture 22" descr="A hand holding a clock&#10;&#10;Description automatically generated">
            <a:extLst>
              <a:ext uri="{FF2B5EF4-FFF2-40B4-BE49-F238E27FC236}">
                <a16:creationId xmlns:a16="http://schemas.microsoft.com/office/drawing/2014/main" id="{06C831F4-57F9-2DF2-E30C-7BA7F87D6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831" y="4959054"/>
            <a:ext cx="2019300" cy="1003300"/>
          </a:xfrm>
          <a:prstGeom prst="rect">
            <a:avLst/>
          </a:prstGeom>
        </p:spPr>
      </p:pic>
      <p:pic>
        <p:nvPicPr>
          <p:cNvPr id="26" name="Picture 25" descr="A cartoon of a balance scale&#10;&#10;Description automatically generated">
            <a:extLst>
              <a:ext uri="{FF2B5EF4-FFF2-40B4-BE49-F238E27FC236}">
                <a16:creationId xmlns:a16="http://schemas.microsoft.com/office/drawing/2014/main" id="{07D02943-FB60-1008-14C8-442679F22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117" y="3101261"/>
            <a:ext cx="1638300" cy="1231900"/>
          </a:xfrm>
          <a:prstGeom prst="rect">
            <a:avLst/>
          </a:prstGeom>
        </p:spPr>
      </p:pic>
      <p:sp>
        <p:nvSpPr>
          <p:cNvPr id="27" name="Right Arrow 26">
            <a:extLst>
              <a:ext uri="{FF2B5EF4-FFF2-40B4-BE49-F238E27FC236}">
                <a16:creationId xmlns:a16="http://schemas.microsoft.com/office/drawing/2014/main" id="{DA478EE7-41DC-CD8A-E462-873DBA22F828}"/>
              </a:ext>
            </a:extLst>
          </p:cNvPr>
          <p:cNvSpPr/>
          <p:nvPr/>
        </p:nvSpPr>
        <p:spPr>
          <a:xfrm>
            <a:off x="7023745" y="3459720"/>
            <a:ext cx="1663994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– Map Reduce</a:t>
            </a:r>
            <a:endParaRPr lang="en-PH" sz="4000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21742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139" y="11029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YARN</a:t>
            </a:r>
            <a:endParaRPr lang="en-PH" sz="4000" b="1" dirty="0">
              <a:latin typeface="Calibri Light (Headings)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D80C96B-ADD4-B73F-0323-361D433B9F57}"/>
              </a:ext>
            </a:extLst>
          </p:cNvPr>
          <p:cNvGrpSpPr/>
          <p:nvPr/>
        </p:nvGrpSpPr>
        <p:grpSpPr>
          <a:xfrm>
            <a:off x="1930054" y="1155162"/>
            <a:ext cx="1739900" cy="1155700"/>
            <a:chOff x="1205342" y="1459432"/>
            <a:chExt cx="1739900" cy="1155700"/>
          </a:xfrm>
        </p:grpSpPr>
        <p:pic>
          <p:nvPicPr>
            <p:cNvPr id="22" name="Picture 21" descr="A computer monitor with a white screen&#10;&#10;Description automatically generated">
              <a:extLst>
                <a:ext uri="{FF2B5EF4-FFF2-40B4-BE49-F238E27FC236}">
                  <a16:creationId xmlns:a16="http://schemas.microsoft.com/office/drawing/2014/main" id="{2B2F0F9D-12C8-05EC-5CB2-E1EBBD393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42" y="1459432"/>
              <a:ext cx="1739900" cy="1155700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8812BC3-5E2D-3CDF-64A3-330C2D043205}"/>
                </a:ext>
              </a:extLst>
            </p:cNvPr>
            <p:cNvGrpSpPr/>
            <p:nvPr/>
          </p:nvGrpSpPr>
          <p:grpSpPr>
            <a:xfrm>
              <a:off x="1680108" y="1621298"/>
              <a:ext cx="790368" cy="673544"/>
              <a:chOff x="745069" y="214702"/>
              <a:chExt cx="10495864" cy="574765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6513B05-B43B-7A4B-E411-54B2DFEDF860}"/>
                  </a:ext>
                </a:extLst>
              </p:cNvPr>
              <p:cNvGrpSpPr/>
              <p:nvPr/>
            </p:nvGrpSpPr>
            <p:grpSpPr>
              <a:xfrm>
                <a:off x="745069" y="2054013"/>
                <a:ext cx="6181604" cy="3081308"/>
                <a:chOff x="2006600" y="2006601"/>
                <a:chExt cx="4894671" cy="2234640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CA45688C-06E8-7DE0-1C74-A8C26AC67E87}"/>
                    </a:ext>
                  </a:extLst>
                </p:cNvPr>
                <p:cNvCxnSpPr>
                  <a:cxnSpLocks/>
                  <a:stCxn id="88" idx="3"/>
                  <a:endCxn id="89" idx="1"/>
                </p:cNvCxnSpPr>
                <p:nvPr/>
              </p:nvCxnSpPr>
              <p:spPr>
                <a:xfrm flipV="1">
                  <a:off x="2758836" y="2778889"/>
                  <a:ext cx="131471" cy="5934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39EF9893-67CD-33A2-72A7-89E3B992B539}"/>
                    </a:ext>
                  </a:extLst>
                </p:cNvPr>
                <p:cNvCxnSpPr>
                  <a:cxnSpLocks/>
                  <a:stCxn id="88" idx="3"/>
                  <a:endCxn id="90" idx="1"/>
                </p:cNvCxnSpPr>
                <p:nvPr/>
              </p:nvCxnSpPr>
              <p:spPr>
                <a:xfrm>
                  <a:off x="2758836" y="3372303"/>
                  <a:ext cx="1314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13B8BE11-5001-F13C-5F32-FBE6BAD67B31}"/>
                    </a:ext>
                  </a:extLst>
                </p:cNvPr>
                <p:cNvCxnSpPr>
                  <a:cxnSpLocks/>
                  <a:stCxn id="88" idx="3"/>
                  <a:endCxn id="91" idx="1"/>
                </p:cNvCxnSpPr>
                <p:nvPr/>
              </p:nvCxnSpPr>
              <p:spPr>
                <a:xfrm>
                  <a:off x="2758836" y="3372303"/>
                  <a:ext cx="131471" cy="5934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F8C2786D-8BDD-77AE-B15A-604E3B1FEBFE}"/>
                    </a:ext>
                  </a:extLst>
                </p:cNvPr>
                <p:cNvCxnSpPr>
                  <a:cxnSpLocks/>
                  <a:stCxn id="89" idx="3"/>
                  <a:endCxn id="92" idx="1"/>
                </p:cNvCxnSpPr>
                <p:nvPr/>
              </p:nvCxnSpPr>
              <p:spPr>
                <a:xfrm>
                  <a:off x="3642543" y="2778889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F2BD61D2-DFED-32B5-92B2-54E851C649A5}"/>
                    </a:ext>
                  </a:extLst>
                </p:cNvPr>
                <p:cNvCxnSpPr>
                  <a:cxnSpLocks/>
                  <a:stCxn id="90" idx="3"/>
                  <a:endCxn id="93" idx="1"/>
                </p:cNvCxnSpPr>
                <p:nvPr/>
              </p:nvCxnSpPr>
              <p:spPr>
                <a:xfrm>
                  <a:off x="3642543" y="3372303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49D29010-2ACD-3DE1-F0F3-5626392A53DC}"/>
                    </a:ext>
                  </a:extLst>
                </p:cNvPr>
                <p:cNvCxnSpPr>
                  <a:cxnSpLocks/>
                  <a:stCxn id="91" idx="3"/>
                  <a:endCxn id="94" idx="1"/>
                </p:cNvCxnSpPr>
                <p:nvPr/>
              </p:nvCxnSpPr>
              <p:spPr>
                <a:xfrm>
                  <a:off x="3642543" y="3965717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CA7CBDE7-A4EB-7DE7-DABF-DB4F5DFEC5D1}"/>
                    </a:ext>
                  </a:extLst>
                </p:cNvPr>
                <p:cNvCxnSpPr>
                  <a:cxnSpLocks/>
                  <a:stCxn id="92" idx="3"/>
                  <a:endCxn id="95" idx="1"/>
                </p:cNvCxnSpPr>
                <p:nvPr/>
              </p:nvCxnSpPr>
              <p:spPr>
                <a:xfrm flipV="1">
                  <a:off x="4599091" y="2458179"/>
                  <a:ext cx="319794" cy="3207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F1BE8CCC-F3F1-1B0C-5C38-24C721C25A34}"/>
                    </a:ext>
                  </a:extLst>
                </p:cNvPr>
                <p:cNvCxnSpPr>
                  <a:cxnSpLocks/>
                  <a:stCxn id="92" idx="3"/>
                  <a:endCxn id="96" idx="1"/>
                </p:cNvCxnSpPr>
                <p:nvPr/>
              </p:nvCxnSpPr>
              <p:spPr>
                <a:xfrm flipV="1">
                  <a:off x="4599091" y="2762733"/>
                  <a:ext cx="319794" cy="16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96291FC6-82CD-A359-3642-12F5A118850B}"/>
                    </a:ext>
                  </a:extLst>
                </p:cNvPr>
                <p:cNvCxnSpPr>
                  <a:cxnSpLocks/>
                  <a:stCxn id="92" idx="3"/>
                  <a:endCxn id="97" idx="1"/>
                </p:cNvCxnSpPr>
                <p:nvPr/>
              </p:nvCxnSpPr>
              <p:spPr>
                <a:xfrm>
                  <a:off x="4599091" y="2778889"/>
                  <a:ext cx="319794" cy="3421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240096F0-15B8-6AC0-0885-43FF5169096F}"/>
                    </a:ext>
                  </a:extLst>
                </p:cNvPr>
                <p:cNvCxnSpPr>
                  <a:cxnSpLocks/>
                  <a:stCxn id="93" idx="3"/>
                  <a:endCxn id="98" idx="1"/>
                </p:cNvCxnSpPr>
                <p:nvPr/>
              </p:nvCxnSpPr>
              <p:spPr>
                <a:xfrm>
                  <a:off x="4599091" y="3372303"/>
                  <a:ext cx="319794" cy="695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9380A9BE-6D8E-4D15-D38F-BE625AFA1515}"/>
                    </a:ext>
                  </a:extLst>
                </p:cNvPr>
                <p:cNvCxnSpPr>
                  <a:cxnSpLocks/>
                  <a:stCxn id="93" idx="3"/>
                  <a:endCxn id="96" idx="1"/>
                </p:cNvCxnSpPr>
                <p:nvPr/>
              </p:nvCxnSpPr>
              <p:spPr>
                <a:xfrm flipV="1">
                  <a:off x="4599091" y="2762733"/>
                  <a:ext cx="319794" cy="609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EF630912-3554-22DA-3938-1D5FD0625528}"/>
                    </a:ext>
                  </a:extLst>
                </p:cNvPr>
                <p:cNvCxnSpPr>
                  <a:cxnSpLocks/>
                  <a:stCxn id="93" idx="3"/>
                  <a:endCxn id="97" idx="1"/>
                </p:cNvCxnSpPr>
                <p:nvPr/>
              </p:nvCxnSpPr>
              <p:spPr>
                <a:xfrm flipV="1">
                  <a:off x="4599091" y="3121032"/>
                  <a:ext cx="319794" cy="2512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AA9B7823-86DA-FF58-B687-EA4ADBC85A29}"/>
                    </a:ext>
                  </a:extLst>
                </p:cNvPr>
                <p:cNvCxnSpPr>
                  <a:cxnSpLocks/>
                  <a:stCxn id="94" idx="3"/>
                  <a:endCxn id="100" idx="1"/>
                </p:cNvCxnSpPr>
                <p:nvPr/>
              </p:nvCxnSpPr>
              <p:spPr>
                <a:xfrm flipV="1">
                  <a:off x="4599091" y="3690134"/>
                  <a:ext cx="319794" cy="2755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FEE300EA-3B67-D911-91B8-DA45B71D50CD}"/>
                    </a:ext>
                  </a:extLst>
                </p:cNvPr>
                <p:cNvCxnSpPr>
                  <a:cxnSpLocks/>
                  <a:stCxn id="94" idx="3"/>
                  <a:endCxn id="101" idx="1"/>
                </p:cNvCxnSpPr>
                <p:nvPr/>
              </p:nvCxnSpPr>
              <p:spPr>
                <a:xfrm flipV="1">
                  <a:off x="4599091" y="3922660"/>
                  <a:ext cx="321240" cy="430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0349A7D8-C9EE-193C-D715-CE5DAC0A40F7}"/>
                    </a:ext>
                  </a:extLst>
                </p:cNvPr>
                <p:cNvCxnSpPr>
                  <a:cxnSpLocks/>
                  <a:stCxn id="94" idx="3"/>
                  <a:endCxn id="103" idx="1"/>
                </p:cNvCxnSpPr>
                <p:nvPr/>
              </p:nvCxnSpPr>
              <p:spPr>
                <a:xfrm>
                  <a:off x="4599091" y="3965717"/>
                  <a:ext cx="319794" cy="1860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8938010-852D-16F1-93DC-CDA0A39F9D92}"/>
                    </a:ext>
                  </a:extLst>
                </p:cNvPr>
                <p:cNvGrpSpPr/>
                <p:nvPr/>
              </p:nvGrpSpPr>
              <p:grpSpPr>
                <a:xfrm>
                  <a:off x="2006600" y="2006601"/>
                  <a:ext cx="4894671" cy="2234640"/>
                  <a:chOff x="140490" y="205119"/>
                  <a:chExt cx="11662981" cy="5085988"/>
                </a:xfrm>
              </p:grpSpPr>
              <p:sp>
                <p:nvSpPr>
                  <p:cNvPr id="82" name="Title 1">
                    <a:extLst>
                      <a:ext uri="{FF2B5EF4-FFF2-40B4-BE49-F238E27FC236}">
                        <a16:creationId xmlns:a16="http://schemas.microsoft.com/office/drawing/2014/main" id="{A0082A1E-33DC-0E25-0ED1-ACC0B092723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490" y="205119"/>
                    <a:ext cx="1792422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4" name="Title 1">
                    <a:extLst>
                      <a:ext uri="{FF2B5EF4-FFF2-40B4-BE49-F238E27FC236}">
                        <a16:creationId xmlns:a16="http://schemas.microsoft.com/office/drawing/2014/main" id="{5F614A3C-D816-10CD-1161-712DFBBA23E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205119"/>
                    <a:ext cx="1792422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5" name="Title 1">
                    <a:extLst>
                      <a:ext uri="{FF2B5EF4-FFF2-40B4-BE49-F238E27FC236}">
                        <a16:creationId xmlns:a16="http://schemas.microsoft.com/office/drawing/2014/main" id="{DF1FB3EF-E816-13F7-0005-DBE24756393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351870" y="205119"/>
                    <a:ext cx="2139553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6" name="Title 1">
                    <a:extLst>
                      <a:ext uri="{FF2B5EF4-FFF2-40B4-BE49-F238E27FC236}">
                        <a16:creationId xmlns:a16="http://schemas.microsoft.com/office/drawing/2014/main" id="{1808FB7E-5894-E952-0B80-A0D773B4E77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04691" y="205119"/>
                    <a:ext cx="2342756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7" name="Title 1">
                    <a:extLst>
                      <a:ext uri="{FF2B5EF4-FFF2-40B4-BE49-F238E27FC236}">
                        <a16:creationId xmlns:a16="http://schemas.microsoft.com/office/drawing/2014/main" id="{824CB19C-D322-8C95-F094-518AEE61928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460715" y="215505"/>
                    <a:ext cx="2342756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8" name="Title 1">
                    <a:extLst>
                      <a:ext uri="{FF2B5EF4-FFF2-40B4-BE49-F238E27FC236}">
                        <a16:creationId xmlns:a16="http://schemas.microsoft.com/office/drawing/2014/main" id="{5E805555-0645-78A9-BF0D-520DF8E2920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490" y="2303012"/>
                    <a:ext cx="1792422" cy="202082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89" name="Title 1">
                    <a:extLst>
                      <a:ext uri="{FF2B5EF4-FFF2-40B4-BE49-F238E27FC236}">
                        <a16:creationId xmlns:a16="http://schemas.microsoft.com/office/drawing/2014/main" id="{20D53F05-1F4D-8AD4-D289-CB58ACAAB5E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1436455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90" name="Title 1">
                    <a:extLst>
                      <a:ext uri="{FF2B5EF4-FFF2-40B4-BE49-F238E27FC236}">
                        <a16:creationId xmlns:a16="http://schemas.microsoft.com/office/drawing/2014/main" id="{2BB34B9A-1A7D-67C1-C25F-E3BD6E26DA9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2787051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91" name="Title 1">
                    <a:extLst>
                      <a:ext uri="{FF2B5EF4-FFF2-40B4-BE49-F238E27FC236}">
                        <a16:creationId xmlns:a16="http://schemas.microsoft.com/office/drawing/2014/main" id="{9D893BA9-C87E-D187-937B-F009BD489D3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4137648"/>
                    <a:ext cx="1792422" cy="10527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2" name="Title 1">
                    <a:extLst>
                      <a:ext uri="{FF2B5EF4-FFF2-40B4-BE49-F238E27FC236}">
                        <a16:creationId xmlns:a16="http://schemas.microsoft.com/office/drawing/2014/main" id="{27D4E0FE-22A3-1F5D-EDAB-E32C5A6AD0E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1436455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3" name="Title 1">
                    <a:extLst>
                      <a:ext uri="{FF2B5EF4-FFF2-40B4-BE49-F238E27FC236}">
                        <a16:creationId xmlns:a16="http://schemas.microsoft.com/office/drawing/2014/main" id="{3CDC9146-2182-6683-553E-B62E0FEC0D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2787051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4" name="Title 1">
                    <a:extLst>
                      <a:ext uri="{FF2B5EF4-FFF2-40B4-BE49-F238E27FC236}">
                        <a16:creationId xmlns:a16="http://schemas.microsoft.com/office/drawing/2014/main" id="{2C322E0C-834B-E26D-C1EE-9BCE2169B9F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4137646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5" name="Title 1">
                    <a:extLst>
                      <a:ext uri="{FF2B5EF4-FFF2-40B4-BE49-F238E27FC236}">
                        <a16:creationId xmlns:a16="http://schemas.microsoft.com/office/drawing/2014/main" id="{1FE0D5FB-D000-BFDE-FFC3-953C1796DB7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1029343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6" name="Title 1">
                    <a:extLst>
                      <a:ext uri="{FF2B5EF4-FFF2-40B4-BE49-F238E27FC236}">
                        <a16:creationId xmlns:a16="http://schemas.microsoft.com/office/drawing/2014/main" id="{998F72EE-AE01-E56D-B2B7-4B07FB50712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1564190"/>
                    <a:ext cx="1792422" cy="7237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7" name="Title 1">
                    <a:extLst>
                      <a:ext uri="{FF2B5EF4-FFF2-40B4-BE49-F238E27FC236}">
                        <a16:creationId xmlns:a16="http://schemas.microsoft.com/office/drawing/2014/main" id="{CCE99093-280B-1224-60DE-BA43DB38212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2367935"/>
                    <a:ext cx="1792422" cy="74720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98" name="Title 1">
                    <a:extLst>
                      <a:ext uri="{FF2B5EF4-FFF2-40B4-BE49-F238E27FC236}">
                        <a16:creationId xmlns:a16="http://schemas.microsoft.com/office/drawing/2014/main" id="{78B03129-2D1B-8F50-2C5D-AE757D342E7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3268178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100" name="Title 1">
                    <a:extLst>
                      <a:ext uri="{FF2B5EF4-FFF2-40B4-BE49-F238E27FC236}">
                        <a16:creationId xmlns:a16="http://schemas.microsoft.com/office/drawing/2014/main" id="{50DC5693-67B5-27A1-58DE-D839BA16996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3833245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101" name="Title 1">
                    <a:extLst>
                      <a:ext uri="{FF2B5EF4-FFF2-40B4-BE49-F238E27FC236}">
                        <a16:creationId xmlns:a16="http://schemas.microsoft.com/office/drawing/2014/main" id="{7FBD25CB-1308-DFED-70CF-4D5FE4C87A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83303" y="4362468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103" name="Title 1">
                    <a:extLst>
                      <a:ext uri="{FF2B5EF4-FFF2-40B4-BE49-F238E27FC236}">
                        <a16:creationId xmlns:a16="http://schemas.microsoft.com/office/drawing/2014/main" id="{DFEE1BA3-7871-D4A0-3BC5-7D3C32A017E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4883995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104" name="Title 1">
                    <a:extLst>
                      <a:ext uri="{FF2B5EF4-FFF2-40B4-BE49-F238E27FC236}">
                        <a16:creationId xmlns:a16="http://schemas.microsoft.com/office/drawing/2014/main" id="{2D72B745-7B95-3F0C-8322-63753470658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735882" y="1813729"/>
                    <a:ext cx="1792422" cy="24856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</p:grp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18724D04-B625-9ADE-081F-397DBB56A225}"/>
                    </a:ext>
                  </a:extLst>
                </p:cNvPr>
                <p:cNvCxnSpPr>
                  <a:cxnSpLocks/>
                  <a:stCxn id="95" idx="3"/>
                  <a:endCxn id="104" idx="1"/>
                </p:cNvCxnSpPr>
                <p:nvPr/>
              </p:nvCxnSpPr>
              <p:spPr>
                <a:xfrm>
                  <a:off x="5671121" y="2458179"/>
                  <a:ext cx="362433" cy="8012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A77225EF-0565-98E2-A654-1783EBEAC61C}"/>
                    </a:ext>
                  </a:extLst>
                </p:cNvPr>
                <p:cNvCxnSpPr>
                  <a:cxnSpLocks/>
                  <a:stCxn id="96" idx="3"/>
                  <a:endCxn id="104" idx="1"/>
                </p:cNvCxnSpPr>
                <p:nvPr/>
              </p:nvCxnSpPr>
              <p:spPr>
                <a:xfrm>
                  <a:off x="5671121" y="2762733"/>
                  <a:ext cx="362433" cy="496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C91B2416-57D5-2BEA-E1D1-576C6F4530B5}"/>
                    </a:ext>
                  </a:extLst>
                </p:cNvPr>
                <p:cNvCxnSpPr>
                  <a:cxnSpLocks/>
                  <a:stCxn id="97" idx="3"/>
                  <a:endCxn id="104" idx="1"/>
                </p:cNvCxnSpPr>
                <p:nvPr/>
              </p:nvCxnSpPr>
              <p:spPr>
                <a:xfrm>
                  <a:off x="5671121" y="3121032"/>
                  <a:ext cx="362433" cy="1384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BC6FAC96-E047-B221-5F99-BD3AE51D013D}"/>
                    </a:ext>
                  </a:extLst>
                </p:cNvPr>
                <p:cNvCxnSpPr>
                  <a:cxnSpLocks/>
                  <a:stCxn id="98" idx="3"/>
                  <a:endCxn id="104" idx="1"/>
                </p:cNvCxnSpPr>
                <p:nvPr/>
              </p:nvCxnSpPr>
              <p:spPr>
                <a:xfrm flipV="1">
                  <a:off x="5671121" y="3259438"/>
                  <a:ext cx="362433" cy="1824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EFD6537D-49DF-0400-75B2-9C0FF7776DEE}"/>
                    </a:ext>
                  </a:extLst>
                </p:cNvPr>
                <p:cNvCxnSpPr>
                  <a:cxnSpLocks/>
                  <a:stCxn id="100" idx="3"/>
                  <a:endCxn id="104" idx="1"/>
                </p:cNvCxnSpPr>
                <p:nvPr/>
              </p:nvCxnSpPr>
              <p:spPr>
                <a:xfrm flipV="1">
                  <a:off x="5671121" y="3259438"/>
                  <a:ext cx="362433" cy="4306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2FF9B9E3-28F0-FE74-589E-79B5DC14CF27}"/>
                    </a:ext>
                  </a:extLst>
                </p:cNvPr>
                <p:cNvCxnSpPr>
                  <a:cxnSpLocks/>
                  <a:stCxn id="101" idx="3"/>
                  <a:endCxn id="104" idx="1"/>
                </p:cNvCxnSpPr>
                <p:nvPr/>
              </p:nvCxnSpPr>
              <p:spPr>
                <a:xfrm flipV="1">
                  <a:off x="5672567" y="3259438"/>
                  <a:ext cx="360987" cy="6632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8C4BDD25-44ED-AD54-F494-B01CC0497101}"/>
                    </a:ext>
                  </a:extLst>
                </p:cNvPr>
                <p:cNvCxnSpPr>
                  <a:cxnSpLocks/>
                  <a:stCxn id="103" idx="3"/>
                  <a:endCxn id="104" idx="1"/>
                </p:cNvCxnSpPr>
                <p:nvPr/>
              </p:nvCxnSpPr>
              <p:spPr>
                <a:xfrm flipV="1">
                  <a:off x="5671121" y="3259438"/>
                  <a:ext cx="362433" cy="8923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6" name="Picture 35" descr="A person sitting at a desk with two computer screens&#10;&#10;Description automatically generated">
                <a:extLst>
                  <a:ext uri="{FF2B5EF4-FFF2-40B4-BE49-F238E27FC236}">
                    <a16:creationId xmlns:a16="http://schemas.microsoft.com/office/drawing/2014/main" id="{FE5EFA7B-2584-8DB0-6F08-D3CC679BE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3098" y="214702"/>
                <a:ext cx="2367835" cy="2340211"/>
              </a:xfrm>
              <a:prstGeom prst="rect">
                <a:avLst/>
              </a:prstGeom>
            </p:spPr>
          </p:pic>
          <p:pic>
            <p:nvPicPr>
              <p:cNvPr id="38" name="Picture 37" descr="A hand holding a clock&#10;&#10;Description automatically generated">
                <a:extLst>
                  <a:ext uri="{FF2B5EF4-FFF2-40B4-BE49-F238E27FC236}">
                    <a16:creationId xmlns:a16="http://schemas.microsoft.com/office/drawing/2014/main" id="{9C264A32-8835-913C-D1DD-94D1161C1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831" y="4959054"/>
                <a:ext cx="2019300" cy="1003300"/>
              </a:xfrm>
              <a:prstGeom prst="rect">
                <a:avLst/>
              </a:prstGeom>
            </p:spPr>
          </p:pic>
          <p:pic>
            <p:nvPicPr>
              <p:cNvPr id="44" name="Picture 43" descr="A cartoon of a balance scale&#10;&#10;Description automatically generated">
                <a:extLst>
                  <a:ext uri="{FF2B5EF4-FFF2-40B4-BE49-F238E27FC236}">
                    <a16:creationId xmlns:a16="http://schemas.microsoft.com/office/drawing/2014/main" id="{7A7BCD77-5012-D158-7AFC-8D703FC33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6117" y="3101261"/>
                <a:ext cx="1638300" cy="1231900"/>
              </a:xfrm>
              <a:prstGeom prst="rect">
                <a:avLst/>
              </a:prstGeom>
            </p:spPr>
          </p:pic>
          <p:sp>
            <p:nvSpPr>
              <p:cNvPr id="45" name="Right Arrow 44">
                <a:extLst>
                  <a:ext uri="{FF2B5EF4-FFF2-40B4-BE49-F238E27FC236}">
                    <a16:creationId xmlns:a16="http://schemas.microsoft.com/office/drawing/2014/main" id="{304BE7C0-9F63-B45E-A04C-A0C834EC50BF}"/>
                  </a:ext>
                </a:extLst>
              </p:cNvPr>
              <p:cNvSpPr/>
              <p:nvPr/>
            </p:nvSpPr>
            <p:spPr>
              <a:xfrm>
                <a:off x="7023745" y="3459720"/>
                <a:ext cx="1663994" cy="4846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07" name="Right Arrow 106">
            <a:extLst>
              <a:ext uri="{FF2B5EF4-FFF2-40B4-BE49-F238E27FC236}">
                <a16:creationId xmlns:a16="http://schemas.microsoft.com/office/drawing/2014/main" id="{BDBD88AD-AC01-03DF-A173-CDF6BA253B0B}"/>
              </a:ext>
            </a:extLst>
          </p:cNvPr>
          <p:cNvSpPr/>
          <p:nvPr/>
        </p:nvSpPr>
        <p:spPr>
          <a:xfrm>
            <a:off x="5229069" y="1487141"/>
            <a:ext cx="2371547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 descr="A blue and black logo&#10;&#10;Description automatically generated">
            <a:extLst>
              <a:ext uri="{FF2B5EF4-FFF2-40B4-BE49-F238E27FC236}">
                <a16:creationId xmlns:a16="http://schemas.microsoft.com/office/drawing/2014/main" id="{0623FB4A-9ADF-EF97-A227-AB94A5B32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96" y="1261020"/>
            <a:ext cx="2159000" cy="939800"/>
          </a:xfrm>
          <a:prstGeom prst="rect">
            <a:avLst/>
          </a:prstGeom>
        </p:spPr>
      </p:pic>
      <p:pic>
        <p:nvPicPr>
          <p:cNvPr id="112" name="Picture 111" descr="A black and silver computer tower&#10;&#10;Description automatically generated">
            <a:extLst>
              <a:ext uri="{FF2B5EF4-FFF2-40B4-BE49-F238E27FC236}">
                <a16:creationId xmlns:a16="http://schemas.microsoft.com/office/drawing/2014/main" id="{36B244A4-26F9-5320-4FB8-A33885D00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030" y="2795683"/>
            <a:ext cx="731187" cy="731187"/>
          </a:xfrm>
          <a:prstGeom prst="rect">
            <a:avLst/>
          </a:prstGeom>
        </p:spPr>
      </p:pic>
      <p:pic>
        <p:nvPicPr>
          <p:cNvPr id="114" name="Picture 113" descr="A computer chip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B69EB91F-4ACD-725E-4A54-7CAFA3E543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24" y="2796772"/>
            <a:ext cx="832907" cy="832907"/>
          </a:xfrm>
          <a:prstGeom prst="rect">
            <a:avLst/>
          </a:prstGeom>
        </p:spPr>
      </p:pic>
      <p:pic>
        <p:nvPicPr>
          <p:cNvPr id="117" name="Picture 116" descr="A speedometer with a pointer and a needle&#10;&#10;Description automatically generated with medium confidence">
            <a:extLst>
              <a:ext uri="{FF2B5EF4-FFF2-40B4-BE49-F238E27FC236}">
                <a16:creationId xmlns:a16="http://schemas.microsoft.com/office/drawing/2014/main" id="{9853DE56-DCCD-4A89-13A2-301C6A412F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01" y="2853997"/>
            <a:ext cx="718458" cy="718458"/>
          </a:xfrm>
          <a:prstGeom prst="rect">
            <a:avLst/>
          </a:prstGeom>
        </p:spPr>
      </p:pic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8B73E7C-891E-9EE2-BBE4-34A48A88E9BA}"/>
              </a:ext>
            </a:extLst>
          </p:cNvPr>
          <p:cNvGrpSpPr/>
          <p:nvPr/>
        </p:nvGrpSpPr>
        <p:grpSpPr>
          <a:xfrm>
            <a:off x="1031698" y="4003120"/>
            <a:ext cx="2204726" cy="1637767"/>
            <a:chOff x="409386" y="3282105"/>
            <a:chExt cx="1803463" cy="134196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CB3C7AAC-7578-E882-82F9-420009BD1C8E}"/>
                </a:ext>
              </a:extLst>
            </p:cNvPr>
            <p:cNvGrpSpPr/>
            <p:nvPr/>
          </p:nvGrpSpPr>
          <p:grpSpPr>
            <a:xfrm>
              <a:off x="1310477" y="3811990"/>
              <a:ext cx="902372" cy="657597"/>
              <a:chOff x="1205342" y="1459432"/>
              <a:chExt cx="1739900" cy="1155700"/>
            </a:xfrm>
          </p:grpSpPr>
          <p:pic>
            <p:nvPicPr>
              <p:cNvPr id="119" name="Picture 118" descr="A computer monitor with a white screen&#10;&#10;Description automatically generated">
                <a:extLst>
                  <a:ext uri="{FF2B5EF4-FFF2-40B4-BE49-F238E27FC236}">
                    <a16:creationId xmlns:a16="http://schemas.microsoft.com/office/drawing/2014/main" id="{98012C51-D880-9AC3-EBAD-3BEB6D63C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42" y="1459432"/>
                <a:ext cx="1739900" cy="1155700"/>
              </a:xfrm>
              <a:prstGeom prst="rect">
                <a:avLst/>
              </a:prstGeom>
            </p:spPr>
          </p:pic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5E41742E-6E21-2898-71C5-2C5F7330C632}"/>
                  </a:ext>
                </a:extLst>
              </p:cNvPr>
              <p:cNvGrpSpPr/>
              <p:nvPr/>
            </p:nvGrpSpPr>
            <p:grpSpPr>
              <a:xfrm>
                <a:off x="1680108" y="1621298"/>
                <a:ext cx="790368" cy="673544"/>
                <a:chOff x="745069" y="214702"/>
                <a:chExt cx="10495864" cy="5747652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79ADE039-54DC-F196-7B7D-478F5044473C}"/>
                    </a:ext>
                  </a:extLst>
                </p:cNvPr>
                <p:cNvGrpSpPr/>
                <p:nvPr/>
              </p:nvGrpSpPr>
              <p:grpSpPr>
                <a:xfrm>
                  <a:off x="745069" y="2054013"/>
                  <a:ext cx="6181604" cy="3081308"/>
                  <a:chOff x="2006600" y="2006601"/>
                  <a:chExt cx="4894671" cy="2234640"/>
                </a:xfrm>
              </p:grpSpPr>
              <p:cxnSp>
                <p:nvCxnSpPr>
                  <p:cNvPr id="126" name="Straight Arrow Connector 125">
                    <a:extLst>
                      <a:ext uri="{FF2B5EF4-FFF2-40B4-BE49-F238E27FC236}">
                        <a16:creationId xmlns:a16="http://schemas.microsoft.com/office/drawing/2014/main" id="{4A02426A-281C-0EA8-E2FD-196A9F42CB18}"/>
                      </a:ext>
                    </a:extLst>
                  </p:cNvPr>
                  <p:cNvCxnSpPr>
                    <a:cxnSpLocks/>
                    <a:stCxn id="154" idx="3"/>
                    <a:endCxn id="155" idx="1"/>
                  </p:cNvCxnSpPr>
                  <p:nvPr/>
                </p:nvCxnSpPr>
                <p:spPr>
                  <a:xfrm flipV="1">
                    <a:off x="2758836" y="2778889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Arrow Connector 126">
                    <a:extLst>
                      <a:ext uri="{FF2B5EF4-FFF2-40B4-BE49-F238E27FC236}">
                        <a16:creationId xmlns:a16="http://schemas.microsoft.com/office/drawing/2014/main" id="{93F96182-27C9-C99C-6C28-AD08C0551D09}"/>
                      </a:ext>
                    </a:extLst>
                  </p:cNvPr>
                  <p:cNvCxnSpPr>
                    <a:cxnSpLocks/>
                    <a:stCxn id="154" idx="3"/>
                    <a:endCxn id="156" idx="1"/>
                  </p:cNvCxnSpPr>
                  <p:nvPr/>
                </p:nvCxnSpPr>
                <p:spPr>
                  <a:xfrm>
                    <a:off x="2758836" y="3372303"/>
                    <a:ext cx="13147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Arrow Connector 127">
                    <a:extLst>
                      <a:ext uri="{FF2B5EF4-FFF2-40B4-BE49-F238E27FC236}">
                        <a16:creationId xmlns:a16="http://schemas.microsoft.com/office/drawing/2014/main" id="{A1017B6A-8F1B-B003-E6CF-D323F53DD149}"/>
                      </a:ext>
                    </a:extLst>
                  </p:cNvPr>
                  <p:cNvCxnSpPr>
                    <a:cxnSpLocks/>
                    <a:stCxn id="154" idx="3"/>
                    <a:endCxn id="157" idx="1"/>
                  </p:cNvCxnSpPr>
                  <p:nvPr/>
                </p:nvCxnSpPr>
                <p:spPr>
                  <a:xfrm>
                    <a:off x="2758836" y="3372303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Arrow Connector 128">
                    <a:extLst>
                      <a:ext uri="{FF2B5EF4-FFF2-40B4-BE49-F238E27FC236}">
                        <a16:creationId xmlns:a16="http://schemas.microsoft.com/office/drawing/2014/main" id="{EF751C7E-943B-8F39-A5F5-4994670D439F}"/>
                      </a:ext>
                    </a:extLst>
                  </p:cNvPr>
                  <p:cNvCxnSpPr>
                    <a:cxnSpLocks/>
                    <a:stCxn id="155" idx="3"/>
                    <a:endCxn id="158" idx="1"/>
                  </p:cNvCxnSpPr>
                  <p:nvPr/>
                </p:nvCxnSpPr>
                <p:spPr>
                  <a:xfrm>
                    <a:off x="3642543" y="2778889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Arrow Connector 129">
                    <a:extLst>
                      <a:ext uri="{FF2B5EF4-FFF2-40B4-BE49-F238E27FC236}">
                        <a16:creationId xmlns:a16="http://schemas.microsoft.com/office/drawing/2014/main" id="{E2735F5A-2BA2-E422-52CF-00614B4F47FF}"/>
                      </a:ext>
                    </a:extLst>
                  </p:cNvPr>
                  <p:cNvCxnSpPr>
                    <a:cxnSpLocks/>
                    <a:stCxn id="156" idx="3"/>
                    <a:endCxn id="159" idx="1"/>
                  </p:cNvCxnSpPr>
                  <p:nvPr/>
                </p:nvCxnSpPr>
                <p:spPr>
                  <a:xfrm>
                    <a:off x="3642543" y="3372303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Arrow Connector 130">
                    <a:extLst>
                      <a:ext uri="{FF2B5EF4-FFF2-40B4-BE49-F238E27FC236}">
                        <a16:creationId xmlns:a16="http://schemas.microsoft.com/office/drawing/2014/main" id="{5E881BB6-ECB2-AC0F-B36C-4E0B902835AB}"/>
                      </a:ext>
                    </a:extLst>
                  </p:cNvPr>
                  <p:cNvCxnSpPr>
                    <a:cxnSpLocks/>
                    <a:stCxn id="157" idx="3"/>
                    <a:endCxn id="160" idx="1"/>
                  </p:cNvCxnSpPr>
                  <p:nvPr/>
                </p:nvCxnSpPr>
                <p:spPr>
                  <a:xfrm>
                    <a:off x="3642543" y="3965717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Arrow Connector 131">
                    <a:extLst>
                      <a:ext uri="{FF2B5EF4-FFF2-40B4-BE49-F238E27FC236}">
                        <a16:creationId xmlns:a16="http://schemas.microsoft.com/office/drawing/2014/main" id="{2E20CD3A-2257-9735-F723-9B3529640E46}"/>
                      </a:ext>
                    </a:extLst>
                  </p:cNvPr>
                  <p:cNvCxnSpPr>
                    <a:cxnSpLocks/>
                    <a:stCxn id="158" idx="3"/>
                    <a:endCxn id="161" idx="1"/>
                  </p:cNvCxnSpPr>
                  <p:nvPr/>
                </p:nvCxnSpPr>
                <p:spPr>
                  <a:xfrm flipV="1">
                    <a:off x="4599091" y="2458179"/>
                    <a:ext cx="319794" cy="3207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Arrow Connector 132">
                    <a:extLst>
                      <a:ext uri="{FF2B5EF4-FFF2-40B4-BE49-F238E27FC236}">
                        <a16:creationId xmlns:a16="http://schemas.microsoft.com/office/drawing/2014/main" id="{2622DE25-CAE6-42B0-CAC7-0D66B27193CE}"/>
                      </a:ext>
                    </a:extLst>
                  </p:cNvPr>
                  <p:cNvCxnSpPr>
                    <a:cxnSpLocks/>
                    <a:stCxn id="158" idx="3"/>
                    <a:endCxn id="162" idx="1"/>
                  </p:cNvCxnSpPr>
                  <p:nvPr/>
                </p:nvCxnSpPr>
                <p:spPr>
                  <a:xfrm flipV="1">
                    <a:off x="4599091" y="2762733"/>
                    <a:ext cx="319794" cy="1615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Arrow Connector 133">
                    <a:extLst>
                      <a:ext uri="{FF2B5EF4-FFF2-40B4-BE49-F238E27FC236}">
                        <a16:creationId xmlns:a16="http://schemas.microsoft.com/office/drawing/2014/main" id="{1E46A1EA-2F17-D100-97AC-066A96351375}"/>
                      </a:ext>
                    </a:extLst>
                  </p:cNvPr>
                  <p:cNvCxnSpPr>
                    <a:cxnSpLocks/>
                    <a:stCxn id="158" idx="3"/>
                    <a:endCxn id="163" idx="1"/>
                  </p:cNvCxnSpPr>
                  <p:nvPr/>
                </p:nvCxnSpPr>
                <p:spPr>
                  <a:xfrm>
                    <a:off x="4599091" y="2778889"/>
                    <a:ext cx="319794" cy="34214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Arrow Connector 134">
                    <a:extLst>
                      <a:ext uri="{FF2B5EF4-FFF2-40B4-BE49-F238E27FC236}">
                        <a16:creationId xmlns:a16="http://schemas.microsoft.com/office/drawing/2014/main" id="{E09EFD63-964F-3EB7-4F90-25431307A4FB}"/>
                      </a:ext>
                    </a:extLst>
                  </p:cNvPr>
                  <p:cNvCxnSpPr>
                    <a:cxnSpLocks/>
                    <a:stCxn id="159" idx="3"/>
                    <a:endCxn id="164" idx="1"/>
                  </p:cNvCxnSpPr>
                  <p:nvPr/>
                </p:nvCxnSpPr>
                <p:spPr>
                  <a:xfrm>
                    <a:off x="4599091" y="3372303"/>
                    <a:ext cx="319794" cy="695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Arrow Connector 135">
                    <a:extLst>
                      <a:ext uri="{FF2B5EF4-FFF2-40B4-BE49-F238E27FC236}">
                        <a16:creationId xmlns:a16="http://schemas.microsoft.com/office/drawing/2014/main" id="{080ABAF7-3738-6976-BB9B-FBEF8280F78B}"/>
                      </a:ext>
                    </a:extLst>
                  </p:cNvPr>
                  <p:cNvCxnSpPr>
                    <a:cxnSpLocks/>
                    <a:stCxn id="159" idx="3"/>
                    <a:endCxn id="162" idx="1"/>
                  </p:cNvCxnSpPr>
                  <p:nvPr/>
                </p:nvCxnSpPr>
                <p:spPr>
                  <a:xfrm flipV="1">
                    <a:off x="4599091" y="2762733"/>
                    <a:ext cx="319794" cy="6095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0A3E7E94-C323-3D32-59E5-502939FE2DA3}"/>
                      </a:ext>
                    </a:extLst>
                  </p:cNvPr>
                  <p:cNvCxnSpPr>
                    <a:cxnSpLocks/>
                    <a:stCxn id="159" idx="3"/>
                    <a:endCxn id="163" idx="1"/>
                  </p:cNvCxnSpPr>
                  <p:nvPr/>
                </p:nvCxnSpPr>
                <p:spPr>
                  <a:xfrm flipV="1">
                    <a:off x="4599091" y="3121032"/>
                    <a:ext cx="319794" cy="25127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Arrow Connector 137">
                    <a:extLst>
                      <a:ext uri="{FF2B5EF4-FFF2-40B4-BE49-F238E27FC236}">
                        <a16:creationId xmlns:a16="http://schemas.microsoft.com/office/drawing/2014/main" id="{49E05932-B237-6AC1-7E66-D6AFE6F97547}"/>
                      </a:ext>
                    </a:extLst>
                  </p:cNvPr>
                  <p:cNvCxnSpPr>
                    <a:cxnSpLocks/>
                    <a:stCxn id="160" idx="3"/>
                    <a:endCxn id="165" idx="1"/>
                  </p:cNvCxnSpPr>
                  <p:nvPr/>
                </p:nvCxnSpPr>
                <p:spPr>
                  <a:xfrm flipV="1">
                    <a:off x="4599091" y="3690134"/>
                    <a:ext cx="319794" cy="2755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Arrow Connector 138">
                    <a:extLst>
                      <a:ext uri="{FF2B5EF4-FFF2-40B4-BE49-F238E27FC236}">
                        <a16:creationId xmlns:a16="http://schemas.microsoft.com/office/drawing/2014/main" id="{09999425-76C5-B145-5889-C69B012082A7}"/>
                      </a:ext>
                    </a:extLst>
                  </p:cNvPr>
                  <p:cNvCxnSpPr>
                    <a:cxnSpLocks/>
                    <a:stCxn id="160" idx="3"/>
                    <a:endCxn id="166" idx="1"/>
                  </p:cNvCxnSpPr>
                  <p:nvPr/>
                </p:nvCxnSpPr>
                <p:spPr>
                  <a:xfrm flipV="1">
                    <a:off x="4599091" y="3922660"/>
                    <a:ext cx="321240" cy="430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Arrow Connector 139">
                    <a:extLst>
                      <a:ext uri="{FF2B5EF4-FFF2-40B4-BE49-F238E27FC236}">
                        <a16:creationId xmlns:a16="http://schemas.microsoft.com/office/drawing/2014/main" id="{4938A213-D642-46A6-AFE6-A4F7763AD120}"/>
                      </a:ext>
                    </a:extLst>
                  </p:cNvPr>
                  <p:cNvCxnSpPr>
                    <a:cxnSpLocks/>
                    <a:stCxn id="160" idx="3"/>
                    <a:endCxn id="167" idx="1"/>
                  </p:cNvCxnSpPr>
                  <p:nvPr/>
                </p:nvCxnSpPr>
                <p:spPr>
                  <a:xfrm>
                    <a:off x="4599091" y="3965717"/>
                    <a:ext cx="319794" cy="1860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A0D034CC-23A3-953E-221C-B6AEE96073EF}"/>
                      </a:ext>
                    </a:extLst>
                  </p:cNvPr>
                  <p:cNvGrpSpPr/>
                  <p:nvPr/>
                </p:nvGrpSpPr>
                <p:grpSpPr>
                  <a:xfrm>
                    <a:off x="2006600" y="2006601"/>
                    <a:ext cx="4894671" cy="2234640"/>
                    <a:chOff x="140490" y="205119"/>
                    <a:chExt cx="11662981" cy="5085988"/>
                  </a:xfrm>
                </p:grpSpPr>
                <p:sp>
                  <p:nvSpPr>
                    <p:cNvPr id="149" name="Title 1">
                      <a:extLst>
                        <a:ext uri="{FF2B5EF4-FFF2-40B4-BE49-F238E27FC236}">
                          <a16:creationId xmlns:a16="http://schemas.microsoft.com/office/drawing/2014/main" id="{200AD87F-2410-C4A3-0E4D-D07BECCF5E5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0" name="Title 1">
                      <a:extLst>
                        <a:ext uri="{FF2B5EF4-FFF2-40B4-BE49-F238E27FC236}">
                          <a16:creationId xmlns:a16="http://schemas.microsoft.com/office/drawing/2014/main" id="{42913100-C3EB-3FE4-EB07-38E95C63F0B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1" name="Title 1">
                      <a:extLst>
                        <a:ext uri="{FF2B5EF4-FFF2-40B4-BE49-F238E27FC236}">
                          <a16:creationId xmlns:a16="http://schemas.microsoft.com/office/drawing/2014/main" id="{04E1DC84-BED8-ADB5-498B-2C1937F0B77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351870" y="205119"/>
                      <a:ext cx="2139553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2" name="Title 1">
                      <a:extLst>
                        <a:ext uri="{FF2B5EF4-FFF2-40B4-BE49-F238E27FC236}">
                          <a16:creationId xmlns:a16="http://schemas.microsoft.com/office/drawing/2014/main" id="{86CD009C-29C0-1D8C-C2E4-99E710D6FA1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804691" y="205119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3" name="Title 1">
                      <a:extLst>
                        <a:ext uri="{FF2B5EF4-FFF2-40B4-BE49-F238E27FC236}">
                          <a16:creationId xmlns:a16="http://schemas.microsoft.com/office/drawing/2014/main" id="{280F2279-6DEE-51B8-BE15-7A2DFD0F2331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460715" y="215505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4" name="Title 1">
                      <a:extLst>
                        <a:ext uri="{FF2B5EF4-FFF2-40B4-BE49-F238E27FC236}">
                          <a16:creationId xmlns:a16="http://schemas.microsoft.com/office/drawing/2014/main" id="{D4BEF36F-AD82-7371-8CF9-C4435BA8F11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303012"/>
                      <a:ext cx="1792422" cy="202082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5" name="Title 1">
                      <a:extLst>
                        <a:ext uri="{FF2B5EF4-FFF2-40B4-BE49-F238E27FC236}">
                          <a16:creationId xmlns:a16="http://schemas.microsoft.com/office/drawing/2014/main" id="{E5A4CEF7-DF9B-72E9-3C65-6BAC17FF2F9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6" name="Title 1">
                      <a:extLst>
                        <a:ext uri="{FF2B5EF4-FFF2-40B4-BE49-F238E27FC236}">
                          <a16:creationId xmlns:a16="http://schemas.microsoft.com/office/drawing/2014/main" id="{01643107-CDC2-09AC-3952-81B34995F51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157" name="Title 1">
                      <a:extLst>
                        <a:ext uri="{FF2B5EF4-FFF2-40B4-BE49-F238E27FC236}">
                          <a16:creationId xmlns:a16="http://schemas.microsoft.com/office/drawing/2014/main" id="{275A8271-7775-F3C6-5534-D47800097F8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4137648"/>
                      <a:ext cx="1792422" cy="10527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58" name="Title 1">
                      <a:extLst>
                        <a:ext uri="{FF2B5EF4-FFF2-40B4-BE49-F238E27FC236}">
                          <a16:creationId xmlns:a16="http://schemas.microsoft.com/office/drawing/2014/main" id="{CD7469FD-C1B2-B71E-0809-5ED41FFDD49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59" name="Title 1">
                      <a:extLst>
                        <a:ext uri="{FF2B5EF4-FFF2-40B4-BE49-F238E27FC236}">
                          <a16:creationId xmlns:a16="http://schemas.microsoft.com/office/drawing/2014/main" id="{14B1616A-45BF-9498-F5E7-4C4A459B57D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0" name="Title 1">
                      <a:extLst>
                        <a:ext uri="{FF2B5EF4-FFF2-40B4-BE49-F238E27FC236}">
                          <a16:creationId xmlns:a16="http://schemas.microsoft.com/office/drawing/2014/main" id="{EB42EC27-7C0A-9F51-E0D3-B73087C5FB6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4137646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1" name="Title 1">
                      <a:extLst>
                        <a:ext uri="{FF2B5EF4-FFF2-40B4-BE49-F238E27FC236}">
                          <a16:creationId xmlns:a16="http://schemas.microsoft.com/office/drawing/2014/main" id="{2328692B-71E1-0FF2-6819-2326806E3DA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029343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2" name="Title 1">
                      <a:extLst>
                        <a:ext uri="{FF2B5EF4-FFF2-40B4-BE49-F238E27FC236}">
                          <a16:creationId xmlns:a16="http://schemas.microsoft.com/office/drawing/2014/main" id="{7CC4B18B-96C3-A358-F515-3554B8915B6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564190"/>
                      <a:ext cx="1792422" cy="7237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3" name="Title 1">
                      <a:extLst>
                        <a:ext uri="{FF2B5EF4-FFF2-40B4-BE49-F238E27FC236}">
                          <a16:creationId xmlns:a16="http://schemas.microsoft.com/office/drawing/2014/main" id="{42E3706D-06ED-F836-911B-24C3EAC7446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2367935"/>
                      <a:ext cx="1792422" cy="74720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4" name="Title 1">
                      <a:extLst>
                        <a:ext uri="{FF2B5EF4-FFF2-40B4-BE49-F238E27FC236}">
                          <a16:creationId xmlns:a16="http://schemas.microsoft.com/office/drawing/2014/main" id="{73C89773-A9A4-FD16-6073-D92CEE5546C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26817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5" name="Title 1">
                      <a:extLst>
                        <a:ext uri="{FF2B5EF4-FFF2-40B4-BE49-F238E27FC236}">
                          <a16:creationId xmlns:a16="http://schemas.microsoft.com/office/drawing/2014/main" id="{9C340E19-487E-177D-823F-17DDC960BB3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83324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6" name="Title 1">
                      <a:extLst>
                        <a:ext uri="{FF2B5EF4-FFF2-40B4-BE49-F238E27FC236}">
                          <a16:creationId xmlns:a16="http://schemas.microsoft.com/office/drawing/2014/main" id="{46B6B69A-92FF-DF9D-2EB6-E93A39E805C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83303" y="436246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7" name="Title 1">
                      <a:extLst>
                        <a:ext uri="{FF2B5EF4-FFF2-40B4-BE49-F238E27FC236}">
                          <a16:creationId xmlns:a16="http://schemas.microsoft.com/office/drawing/2014/main" id="{9DA115DF-712F-5005-A9C3-9DCECBB1267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488399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168" name="Title 1">
                      <a:extLst>
                        <a:ext uri="{FF2B5EF4-FFF2-40B4-BE49-F238E27FC236}">
                          <a16:creationId xmlns:a16="http://schemas.microsoft.com/office/drawing/2014/main" id="{39EAFAE2-02A4-39C7-B1AD-B81EF9F6F16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735882" y="1813729"/>
                      <a:ext cx="1792422" cy="24856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</p:grp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id="{A8F50F88-C129-934B-51C0-61FDB717E773}"/>
                      </a:ext>
                    </a:extLst>
                  </p:cNvPr>
                  <p:cNvCxnSpPr>
                    <a:cxnSpLocks/>
                    <a:stCxn id="161" idx="3"/>
                    <a:endCxn id="168" idx="1"/>
                  </p:cNvCxnSpPr>
                  <p:nvPr/>
                </p:nvCxnSpPr>
                <p:spPr>
                  <a:xfrm>
                    <a:off x="5671121" y="2458179"/>
                    <a:ext cx="362433" cy="8012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Arrow Connector 142">
                    <a:extLst>
                      <a:ext uri="{FF2B5EF4-FFF2-40B4-BE49-F238E27FC236}">
                        <a16:creationId xmlns:a16="http://schemas.microsoft.com/office/drawing/2014/main" id="{5C615B40-3CF0-273C-D902-BFC73486FBBD}"/>
                      </a:ext>
                    </a:extLst>
                  </p:cNvPr>
                  <p:cNvCxnSpPr>
                    <a:cxnSpLocks/>
                    <a:stCxn id="162" idx="3"/>
                    <a:endCxn id="168" idx="1"/>
                  </p:cNvCxnSpPr>
                  <p:nvPr/>
                </p:nvCxnSpPr>
                <p:spPr>
                  <a:xfrm>
                    <a:off x="5671121" y="2762733"/>
                    <a:ext cx="362433" cy="49670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id="{8F9ACCF3-2B47-25FA-2078-40F83C0B2C96}"/>
                      </a:ext>
                    </a:extLst>
                  </p:cNvPr>
                  <p:cNvCxnSpPr>
                    <a:cxnSpLocks/>
                    <a:stCxn id="163" idx="3"/>
                    <a:endCxn id="168" idx="1"/>
                  </p:cNvCxnSpPr>
                  <p:nvPr/>
                </p:nvCxnSpPr>
                <p:spPr>
                  <a:xfrm>
                    <a:off x="5671121" y="3121032"/>
                    <a:ext cx="362433" cy="1384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id="{F198E92A-4DC1-8270-F400-4CA2E1439911}"/>
                      </a:ext>
                    </a:extLst>
                  </p:cNvPr>
                  <p:cNvCxnSpPr>
                    <a:cxnSpLocks/>
                    <a:stCxn id="164" idx="3"/>
                    <a:endCxn id="168" idx="1"/>
                  </p:cNvCxnSpPr>
                  <p:nvPr/>
                </p:nvCxnSpPr>
                <p:spPr>
                  <a:xfrm flipV="1">
                    <a:off x="5671121" y="3259438"/>
                    <a:ext cx="362433" cy="1824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Arrow Connector 145">
                    <a:extLst>
                      <a:ext uri="{FF2B5EF4-FFF2-40B4-BE49-F238E27FC236}">
                        <a16:creationId xmlns:a16="http://schemas.microsoft.com/office/drawing/2014/main" id="{D9705468-96FE-7DC5-6CE4-567A80C71BA8}"/>
                      </a:ext>
                    </a:extLst>
                  </p:cNvPr>
                  <p:cNvCxnSpPr>
                    <a:cxnSpLocks/>
                    <a:stCxn id="165" idx="3"/>
                    <a:endCxn id="168" idx="1"/>
                  </p:cNvCxnSpPr>
                  <p:nvPr/>
                </p:nvCxnSpPr>
                <p:spPr>
                  <a:xfrm flipV="1">
                    <a:off x="5671121" y="3259438"/>
                    <a:ext cx="362433" cy="4306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Arrow Connector 146">
                    <a:extLst>
                      <a:ext uri="{FF2B5EF4-FFF2-40B4-BE49-F238E27FC236}">
                        <a16:creationId xmlns:a16="http://schemas.microsoft.com/office/drawing/2014/main" id="{D1E7CCBF-A9EC-A71A-9482-E505FBAD6CD1}"/>
                      </a:ext>
                    </a:extLst>
                  </p:cNvPr>
                  <p:cNvCxnSpPr>
                    <a:cxnSpLocks/>
                    <a:stCxn id="166" idx="3"/>
                    <a:endCxn id="168" idx="1"/>
                  </p:cNvCxnSpPr>
                  <p:nvPr/>
                </p:nvCxnSpPr>
                <p:spPr>
                  <a:xfrm flipV="1">
                    <a:off x="5672567" y="3259438"/>
                    <a:ext cx="360987" cy="6632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Arrow Connector 147">
                    <a:extLst>
                      <a:ext uri="{FF2B5EF4-FFF2-40B4-BE49-F238E27FC236}">
                        <a16:creationId xmlns:a16="http://schemas.microsoft.com/office/drawing/2014/main" id="{4BF5AB5F-81A1-3B79-EA1E-D4C6D6893632}"/>
                      </a:ext>
                    </a:extLst>
                  </p:cNvPr>
                  <p:cNvCxnSpPr>
                    <a:cxnSpLocks/>
                    <a:stCxn id="167" idx="3"/>
                    <a:endCxn id="168" idx="1"/>
                  </p:cNvCxnSpPr>
                  <p:nvPr/>
                </p:nvCxnSpPr>
                <p:spPr>
                  <a:xfrm flipV="1">
                    <a:off x="5671121" y="3259438"/>
                    <a:ext cx="362433" cy="8923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22" name="Picture 121" descr="A person sitting at a desk with two computer screens&#10;&#10;Description automatically generated">
                  <a:extLst>
                    <a:ext uri="{FF2B5EF4-FFF2-40B4-BE49-F238E27FC236}">
                      <a16:creationId xmlns:a16="http://schemas.microsoft.com/office/drawing/2014/main" id="{1AE86236-AC71-2A73-3849-4BA09C34FE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3098" y="214702"/>
                  <a:ext cx="2367835" cy="2340211"/>
                </a:xfrm>
                <a:prstGeom prst="rect">
                  <a:avLst/>
                </a:prstGeom>
              </p:spPr>
            </p:pic>
            <p:pic>
              <p:nvPicPr>
                <p:cNvPr id="123" name="Picture 122" descr="A hand holding a clock&#10;&#10;Description automatically generated">
                  <a:extLst>
                    <a:ext uri="{FF2B5EF4-FFF2-40B4-BE49-F238E27FC236}">
                      <a16:creationId xmlns:a16="http://schemas.microsoft.com/office/drawing/2014/main" id="{8535E450-6010-58AC-3B54-4F36F1226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5831" y="4959054"/>
                  <a:ext cx="2019300" cy="1003300"/>
                </a:xfrm>
                <a:prstGeom prst="rect">
                  <a:avLst/>
                </a:prstGeom>
              </p:spPr>
            </p:pic>
            <p:pic>
              <p:nvPicPr>
                <p:cNvPr id="124" name="Picture 123" descr="A cartoon of a balance scale&#10;&#10;Description automatically generated">
                  <a:extLst>
                    <a:ext uri="{FF2B5EF4-FFF2-40B4-BE49-F238E27FC236}">
                      <a16:creationId xmlns:a16="http://schemas.microsoft.com/office/drawing/2014/main" id="{2F756A2F-1B08-56EB-956D-1B6363A707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6117" y="3101261"/>
                  <a:ext cx="1638300" cy="1231900"/>
                </a:xfrm>
                <a:prstGeom prst="rect">
                  <a:avLst/>
                </a:prstGeom>
              </p:spPr>
            </p:pic>
            <p:sp>
              <p:nvSpPr>
                <p:cNvPr id="125" name="Right Arrow 124">
                  <a:extLst>
                    <a:ext uri="{FF2B5EF4-FFF2-40B4-BE49-F238E27FC236}">
                      <a16:creationId xmlns:a16="http://schemas.microsoft.com/office/drawing/2014/main" id="{BA2BBCA6-CD91-75C0-221E-744BA7468F56}"/>
                    </a:ext>
                  </a:extLst>
                </p:cNvPr>
                <p:cNvSpPr/>
                <p:nvPr/>
              </p:nvSpPr>
              <p:spPr>
                <a:xfrm>
                  <a:off x="7023745" y="3459720"/>
                  <a:ext cx="1663994" cy="484632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D2C2618-880F-0E2A-A20E-6ED1552320C0}"/>
                </a:ext>
              </a:extLst>
            </p:cNvPr>
            <p:cNvGrpSpPr/>
            <p:nvPr/>
          </p:nvGrpSpPr>
          <p:grpSpPr>
            <a:xfrm>
              <a:off x="711200" y="3282105"/>
              <a:ext cx="909086" cy="586301"/>
              <a:chOff x="1205342" y="1459432"/>
              <a:chExt cx="1739900" cy="1155700"/>
            </a:xfrm>
          </p:grpSpPr>
          <p:pic>
            <p:nvPicPr>
              <p:cNvPr id="170" name="Picture 169" descr="A computer monitor with a white screen&#10;&#10;Description automatically generated">
                <a:extLst>
                  <a:ext uri="{FF2B5EF4-FFF2-40B4-BE49-F238E27FC236}">
                    <a16:creationId xmlns:a16="http://schemas.microsoft.com/office/drawing/2014/main" id="{7D09B121-230C-99B3-EC14-A9B298A8C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42" y="1459432"/>
                <a:ext cx="1739900" cy="1155700"/>
              </a:xfrm>
              <a:prstGeom prst="rect">
                <a:avLst/>
              </a:prstGeom>
            </p:spPr>
          </p:pic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EE411FC2-85E8-7B7E-6870-3AC5DD69D8C0}"/>
                  </a:ext>
                </a:extLst>
              </p:cNvPr>
              <p:cNvGrpSpPr/>
              <p:nvPr/>
            </p:nvGrpSpPr>
            <p:grpSpPr>
              <a:xfrm>
                <a:off x="1680108" y="1621298"/>
                <a:ext cx="790368" cy="673544"/>
                <a:chOff x="745069" y="214702"/>
                <a:chExt cx="10495864" cy="5747652"/>
              </a:xfrm>
            </p:grpSpPr>
            <p:grpSp>
              <p:nvGrpSpPr>
                <p:cNvPr id="172" name="Group 171">
                  <a:extLst>
                    <a:ext uri="{FF2B5EF4-FFF2-40B4-BE49-F238E27FC236}">
                      <a16:creationId xmlns:a16="http://schemas.microsoft.com/office/drawing/2014/main" id="{478603F2-F478-F014-8B54-CBD5D6E9BCC1}"/>
                    </a:ext>
                  </a:extLst>
                </p:cNvPr>
                <p:cNvGrpSpPr/>
                <p:nvPr/>
              </p:nvGrpSpPr>
              <p:grpSpPr>
                <a:xfrm>
                  <a:off x="745069" y="2054013"/>
                  <a:ext cx="6181604" cy="3081308"/>
                  <a:chOff x="2006600" y="2006601"/>
                  <a:chExt cx="4894671" cy="2234640"/>
                </a:xfrm>
              </p:grpSpPr>
              <p:cxnSp>
                <p:nvCxnSpPr>
                  <p:cNvPr id="177" name="Straight Arrow Connector 176">
                    <a:extLst>
                      <a:ext uri="{FF2B5EF4-FFF2-40B4-BE49-F238E27FC236}">
                        <a16:creationId xmlns:a16="http://schemas.microsoft.com/office/drawing/2014/main" id="{715DD819-996F-6D18-63EC-8529A2D4EB42}"/>
                      </a:ext>
                    </a:extLst>
                  </p:cNvPr>
                  <p:cNvCxnSpPr>
                    <a:cxnSpLocks/>
                    <a:stCxn id="205" idx="3"/>
                    <a:endCxn id="206" idx="1"/>
                  </p:cNvCxnSpPr>
                  <p:nvPr/>
                </p:nvCxnSpPr>
                <p:spPr>
                  <a:xfrm flipV="1">
                    <a:off x="2758836" y="2778889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Arrow Connector 177">
                    <a:extLst>
                      <a:ext uri="{FF2B5EF4-FFF2-40B4-BE49-F238E27FC236}">
                        <a16:creationId xmlns:a16="http://schemas.microsoft.com/office/drawing/2014/main" id="{FCC8D2D3-2291-1F5C-8930-0B8474AC0034}"/>
                      </a:ext>
                    </a:extLst>
                  </p:cNvPr>
                  <p:cNvCxnSpPr>
                    <a:cxnSpLocks/>
                    <a:stCxn id="205" idx="3"/>
                    <a:endCxn id="207" idx="1"/>
                  </p:cNvCxnSpPr>
                  <p:nvPr/>
                </p:nvCxnSpPr>
                <p:spPr>
                  <a:xfrm>
                    <a:off x="2758836" y="3372303"/>
                    <a:ext cx="13147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Arrow Connector 178">
                    <a:extLst>
                      <a:ext uri="{FF2B5EF4-FFF2-40B4-BE49-F238E27FC236}">
                        <a16:creationId xmlns:a16="http://schemas.microsoft.com/office/drawing/2014/main" id="{CA6C9DDE-6C21-8920-D48E-74C873425A3F}"/>
                      </a:ext>
                    </a:extLst>
                  </p:cNvPr>
                  <p:cNvCxnSpPr>
                    <a:cxnSpLocks/>
                    <a:stCxn id="205" idx="3"/>
                    <a:endCxn id="208" idx="1"/>
                  </p:cNvCxnSpPr>
                  <p:nvPr/>
                </p:nvCxnSpPr>
                <p:spPr>
                  <a:xfrm>
                    <a:off x="2758836" y="3372303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Arrow Connector 179">
                    <a:extLst>
                      <a:ext uri="{FF2B5EF4-FFF2-40B4-BE49-F238E27FC236}">
                        <a16:creationId xmlns:a16="http://schemas.microsoft.com/office/drawing/2014/main" id="{CD1E8594-5F68-BB8A-2134-E23A77500ABC}"/>
                      </a:ext>
                    </a:extLst>
                  </p:cNvPr>
                  <p:cNvCxnSpPr>
                    <a:cxnSpLocks/>
                    <a:stCxn id="206" idx="3"/>
                    <a:endCxn id="209" idx="1"/>
                  </p:cNvCxnSpPr>
                  <p:nvPr/>
                </p:nvCxnSpPr>
                <p:spPr>
                  <a:xfrm>
                    <a:off x="3642543" y="2778889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Arrow Connector 180">
                    <a:extLst>
                      <a:ext uri="{FF2B5EF4-FFF2-40B4-BE49-F238E27FC236}">
                        <a16:creationId xmlns:a16="http://schemas.microsoft.com/office/drawing/2014/main" id="{CC018CB2-E662-1258-8890-2C15DE055032}"/>
                      </a:ext>
                    </a:extLst>
                  </p:cNvPr>
                  <p:cNvCxnSpPr>
                    <a:cxnSpLocks/>
                    <a:stCxn id="207" idx="3"/>
                    <a:endCxn id="210" idx="1"/>
                  </p:cNvCxnSpPr>
                  <p:nvPr/>
                </p:nvCxnSpPr>
                <p:spPr>
                  <a:xfrm>
                    <a:off x="3642543" y="3372303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Arrow Connector 181">
                    <a:extLst>
                      <a:ext uri="{FF2B5EF4-FFF2-40B4-BE49-F238E27FC236}">
                        <a16:creationId xmlns:a16="http://schemas.microsoft.com/office/drawing/2014/main" id="{0DEC5749-6C7F-2FF7-EAD8-C418F9C26132}"/>
                      </a:ext>
                    </a:extLst>
                  </p:cNvPr>
                  <p:cNvCxnSpPr>
                    <a:cxnSpLocks/>
                    <a:stCxn id="208" idx="3"/>
                    <a:endCxn id="211" idx="1"/>
                  </p:cNvCxnSpPr>
                  <p:nvPr/>
                </p:nvCxnSpPr>
                <p:spPr>
                  <a:xfrm>
                    <a:off x="3642543" y="3965717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Arrow Connector 182">
                    <a:extLst>
                      <a:ext uri="{FF2B5EF4-FFF2-40B4-BE49-F238E27FC236}">
                        <a16:creationId xmlns:a16="http://schemas.microsoft.com/office/drawing/2014/main" id="{FED8B902-84FA-1265-383E-8179B5865950}"/>
                      </a:ext>
                    </a:extLst>
                  </p:cNvPr>
                  <p:cNvCxnSpPr>
                    <a:cxnSpLocks/>
                    <a:stCxn id="209" idx="3"/>
                    <a:endCxn id="212" idx="1"/>
                  </p:cNvCxnSpPr>
                  <p:nvPr/>
                </p:nvCxnSpPr>
                <p:spPr>
                  <a:xfrm flipV="1">
                    <a:off x="4599091" y="2458179"/>
                    <a:ext cx="319794" cy="3207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Arrow Connector 183">
                    <a:extLst>
                      <a:ext uri="{FF2B5EF4-FFF2-40B4-BE49-F238E27FC236}">
                        <a16:creationId xmlns:a16="http://schemas.microsoft.com/office/drawing/2014/main" id="{B3E30675-4C8D-1D6F-D792-037E198C1E87}"/>
                      </a:ext>
                    </a:extLst>
                  </p:cNvPr>
                  <p:cNvCxnSpPr>
                    <a:cxnSpLocks/>
                    <a:stCxn id="209" idx="3"/>
                    <a:endCxn id="213" idx="1"/>
                  </p:cNvCxnSpPr>
                  <p:nvPr/>
                </p:nvCxnSpPr>
                <p:spPr>
                  <a:xfrm flipV="1">
                    <a:off x="4599091" y="2762733"/>
                    <a:ext cx="319794" cy="1615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Arrow Connector 184">
                    <a:extLst>
                      <a:ext uri="{FF2B5EF4-FFF2-40B4-BE49-F238E27FC236}">
                        <a16:creationId xmlns:a16="http://schemas.microsoft.com/office/drawing/2014/main" id="{DA6B9E07-DCEC-A45B-E5B5-43FC23CB9F37}"/>
                      </a:ext>
                    </a:extLst>
                  </p:cNvPr>
                  <p:cNvCxnSpPr>
                    <a:cxnSpLocks/>
                    <a:stCxn id="209" idx="3"/>
                    <a:endCxn id="214" idx="1"/>
                  </p:cNvCxnSpPr>
                  <p:nvPr/>
                </p:nvCxnSpPr>
                <p:spPr>
                  <a:xfrm>
                    <a:off x="4599091" y="2778889"/>
                    <a:ext cx="319794" cy="34214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Arrow Connector 185">
                    <a:extLst>
                      <a:ext uri="{FF2B5EF4-FFF2-40B4-BE49-F238E27FC236}">
                        <a16:creationId xmlns:a16="http://schemas.microsoft.com/office/drawing/2014/main" id="{3E6EA1C2-9FE7-9033-5C1D-7C26DFFA0B03}"/>
                      </a:ext>
                    </a:extLst>
                  </p:cNvPr>
                  <p:cNvCxnSpPr>
                    <a:cxnSpLocks/>
                    <a:stCxn id="210" idx="3"/>
                    <a:endCxn id="215" idx="1"/>
                  </p:cNvCxnSpPr>
                  <p:nvPr/>
                </p:nvCxnSpPr>
                <p:spPr>
                  <a:xfrm>
                    <a:off x="4599091" y="3372303"/>
                    <a:ext cx="319794" cy="695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Arrow Connector 186">
                    <a:extLst>
                      <a:ext uri="{FF2B5EF4-FFF2-40B4-BE49-F238E27FC236}">
                        <a16:creationId xmlns:a16="http://schemas.microsoft.com/office/drawing/2014/main" id="{294ED967-BCAE-EE88-268F-6400808511F0}"/>
                      </a:ext>
                    </a:extLst>
                  </p:cNvPr>
                  <p:cNvCxnSpPr>
                    <a:cxnSpLocks/>
                    <a:stCxn id="210" idx="3"/>
                    <a:endCxn id="213" idx="1"/>
                  </p:cNvCxnSpPr>
                  <p:nvPr/>
                </p:nvCxnSpPr>
                <p:spPr>
                  <a:xfrm flipV="1">
                    <a:off x="4599091" y="2762733"/>
                    <a:ext cx="319794" cy="6095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Arrow Connector 187">
                    <a:extLst>
                      <a:ext uri="{FF2B5EF4-FFF2-40B4-BE49-F238E27FC236}">
                        <a16:creationId xmlns:a16="http://schemas.microsoft.com/office/drawing/2014/main" id="{280EFD35-BF93-EB64-FC0B-8E54DD9A60AF}"/>
                      </a:ext>
                    </a:extLst>
                  </p:cNvPr>
                  <p:cNvCxnSpPr>
                    <a:cxnSpLocks/>
                    <a:stCxn id="210" idx="3"/>
                    <a:endCxn id="214" idx="1"/>
                  </p:cNvCxnSpPr>
                  <p:nvPr/>
                </p:nvCxnSpPr>
                <p:spPr>
                  <a:xfrm flipV="1">
                    <a:off x="4599091" y="3121032"/>
                    <a:ext cx="319794" cy="25127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Arrow Connector 188">
                    <a:extLst>
                      <a:ext uri="{FF2B5EF4-FFF2-40B4-BE49-F238E27FC236}">
                        <a16:creationId xmlns:a16="http://schemas.microsoft.com/office/drawing/2014/main" id="{D1C43662-6538-1148-8DBC-E652D3B61DAE}"/>
                      </a:ext>
                    </a:extLst>
                  </p:cNvPr>
                  <p:cNvCxnSpPr>
                    <a:cxnSpLocks/>
                    <a:stCxn id="211" idx="3"/>
                    <a:endCxn id="216" idx="1"/>
                  </p:cNvCxnSpPr>
                  <p:nvPr/>
                </p:nvCxnSpPr>
                <p:spPr>
                  <a:xfrm flipV="1">
                    <a:off x="4599091" y="3690134"/>
                    <a:ext cx="319794" cy="2755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Arrow Connector 189">
                    <a:extLst>
                      <a:ext uri="{FF2B5EF4-FFF2-40B4-BE49-F238E27FC236}">
                        <a16:creationId xmlns:a16="http://schemas.microsoft.com/office/drawing/2014/main" id="{8DB7D015-1E99-840B-97F1-047EB0F27D1D}"/>
                      </a:ext>
                    </a:extLst>
                  </p:cNvPr>
                  <p:cNvCxnSpPr>
                    <a:cxnSpLocks/>
                    <a:stCxn id="211" idx="3"/>
                    <a:endCxn id="217" idx="1"/>
                  </p:cNvCxnSpPr>
                  <p:nvPr/>
                </p:nvCxnSpPr>
                <p:spPr>
                  <a:xfrm flipV="1">
                    <a:off x="4599091" y="3922660"/>
                    <a:ext cx="321240" cy="430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Arrow Connector 190">
                    <a:extLst>
                      <a:ext uri="{FF2B5EF4-FFF2-40B4-BE49-F238E27FC236}">
                        <a16:creationId xmlns:a16="http://schemas.microsoft.com/office/drawing/2014/main" id="{9FC2C7D8-7A07-FF2D-D906-B937829A0A58}"/>
                      </a:ext>
                    </a:extLst>
                  </p:cNvPr>
                  <p:cNvCxnSpPr>
                    <a:cxnSpLocks/>
                    <a:stCxn id="211" idx="3"/>
                    <a:endCxn id="218" idx="1"/>
                  </p:cNvCxnSpPr>
                  <p:nvPr/>
                </p:nvCxnSpPr>
                <p:spPr>
                  <a:xfrm>
                    <a:off x="4599091" y="3965717"/>
                    <a:ext cx="319794" cy="1860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2" name="Group 191">
                    <a:extLst>
                      <a:ext uri="{FF2B5EF4-FFF2-40B4-BE49-F238E27FC236}">
                        <a16:creationId xmlns:a16="http://schemas.microsoft.com/office/drawing/2014/main" id="{4E529F9B-86CB-125F-A1F3-37519F0FB5D8}"/>
                      </a:ext>
                    </a:extLst>
                  </p:cNvPr>
                  <p:cNvGrpSpPr/>
                  <p:nvPr/>
                </p:nvGrpSpPr>
                <p:grpSpPr>
                  <a:xfrm>
                    <a:off x="2006600" y="2006601"/>
                    <a:ext cx="4894671" cy="2234640"/>
                    <a:chOff x="140490" y="205119"/>
                    <a:chExt cx="11662981" cy="5085988"/>
                  </a:xfrm>
                </p:grpSpPr>
                <p:sp>
                  <p:nvSpPr>
                    <p:cNvPr id="200" name="Title 1">
                      <a:extLst>
                        <a:ext uri="{FF2B5EF4-FFF2-40B4-BE49-F238E27FC236}">
                          <a16:creationId xmlns:a16="http://schemas.microsoft.com/office/drawing/2014/main" id="{9F28DEE2-9A76-76CE-F71B-8834E855511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1" name="Title 1">
                      <a:extLst>
                        <a:ext uri="{FF2B5EF4-FFF2-40B4-BE49-F238E27FC236}">
                          <a16:creationId xmlns:a16="http://schemas.microsoft.com/office/drawing/2014/main" id="{DB653799-3B3A-1A66-5D25-50F354E425C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2" name="Title 1">
                      <a:extLst>
                        <a:ext uri="{FF2B5EF4-FFF2-40B4-BE49-F238E27FC236}">
                          <a16:creationId xmlns:a16="http://schemas.microsoft.com/office/drawing/2014/main" id="{47490698-B5CC-A1DD-2232-D56BCBF26C4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351870" y="205119"/>
                      <a:ext cx="2139553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3" name="Title 1">
                      <a:extLst>
                        <a:ext uri="{FF2B5EF4-FFF2-40B4-BE49-F238E27FC236}">
                          <a16:creationId xmlns:a16="http://schemas.microsoft.com/office/drawing/2014/main" id="{86E398DC-FBC1-CEF5-F147-E66DFD060EB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804691" y="205119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4" name="Title 1">
                      <a:extLst>
                        <a:ext uri="{FF2B5EF4-FFF2-40B4-BE49-F238E27FC236}">
                          <a16:creationId xmlns:a16="http://schemas.microsoft.com/office/drawing/2014/main" id="{11ED05EF-099E-C745-5201-C42F249717D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460715" y="215505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5" name="Title 1">
                      <a:extLst>
                        <a:ext uri="{FF2B5EF4-FFF2-40B4-BE49-F238E27FC236}">
                          <a16:creationId xmlns:a16="http://schemas.microsoft.com/office/drawing/2014/main" id="{150D9710-79C7-E119-6E5B-B00361D8A3D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303012"/>
                      <a:ext cx="1792422" cy="202082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6" name="Title 1">
                      <a:extLst>
                        <a:ext uri="{FF2B5EF4-FFF2-40B4-BE49-F238E27FC236}">
                          <a16:creationId xmlns:a16="http://schemas.microsoft.com/office/drawing/2014/main" id="{1698A329-01E5-9D0E-B879-2840F378FE3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7" name="Title 1">
                      <a:extLst>
                        <a:ext uri="{FF2B5EF4-FFF2-40B4-BE49-F238E27FC236}">
                          <a16:creationId xmlns:a16="http://schemas.microsoft.com/office/drawing/2014/main" id="{A85609B1-AB95-4A95-83F9-EBB190F4F13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08" name="Title 1">
                      <a:extLst>
                        <a:ext uri="{FF2B5EF4-FFF2-40B4-BE49-F238E27FC236}">
                          <a16:creationId xmlns:a16="http://schemas.microsoft.com/office/drawing/2014/main" id="{B9213195-6ED8-2694-83EC-2896114FFDC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4137648"/>
                      <a:ext cx="1792422" cy="10527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09" name="Title 1">
                      <a:extLst>
                        <a:ext uri="{FF2B5EF4-FFF2-40B4-BE49-F238E27FC236}">
                          <a16:creationId xmlns:a16="http://schemas.microsoft.com/office/drawing/2014/main" id="{36FC9480-F715-9741-44EE-DF6ECD266960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0" name="Title 1">
                      <a:extLst>
                        <a:ext uri="{FF2B5EF4-FFF2-40B4-BE49-F238E27FC236}">
                          <a16:creationId xmlns:a16="http://schemas.microsoft.com/office/drawing/2014/main" id="{B0D92A53-DCCD-A40D-68A7-0DACD9B9434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1" name="Title 1">
                      <a:extLst>
                        <a:ext uri="{FF2B5EF4-FFF2-40B4-BE49-F238E27FC236}">
                          <a16:creationId xmlns:a16="http://schemas.microsoft.com/office/drawing/2014/main" id="{A6497AA5-BA3B-C6CC-8080-61C36EAC234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4137646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2" name="Title 1">
                      <a:extLst>
                        <a:ext uri="{FF2B5EF4-FFF2-40B4-BE49-F238E27FC236}">
                          <a16:creationId xmlns:a16="http://schemas.microsoft.com/office/drawing/2014/main" id="{C78B96C2-68C3-42DA-116B-30612CD784F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029343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3" name="Title 1">
                      <a:extLst>
                        <a:ext uri="{FF2B5EF4-FFF2-40B4-BE49-F238E27FC236}">
                          <a16:creationId xmlns:a16="http://schemas.microsoft.com/office/drawing/2014/main" id="{77B58038-83B5-7D72-4337-3BA91D899D4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564190"/>
                      <a:ext cx="1792422" cy="7237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4" name="Title 1">
                      <a:extLst>
                        <a:ext uri="{FF2B5EF4-FFF2-40B4-BE49-F238E27FC236}">
                          <a16:creationId xmlns:a16="http://schemas.microsoft.com/office/drawing/2014/main" id="{9424284A-3C0C-95CC-BDB0-2FA83ABE29A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2367935"/>
                      <a:ext cx="1792422" cy="74720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5" name="Title 1">
                      <a:extLst>
                        <a:ext uri="{FF2B5EF4-FFF2-40B4-BE49-F238E27FC236}">
                          <a16:creationId xmlns:a16="http://schemas.microsoft.com/office/drawing/2014/main" id="{20C40C3A-0A12-F865-28AE-F7376B27E51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26817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6" name="Title 1">
                      <a:extLst>
                        <a:ext uri="{FF2B5EF4-FFF2-40B4-BE49-F238E27FC236}">
                          <a16:creationId xmlns:a16="http://schemas.microsoft.com/office/drawing/2014/main" id="{98028BEB-1DE8-ADF7-F600-ED6FAA6F4190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83324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7" name="Title 1">
                      <a:extLst>
                        <a:ext uri="{FF2B5EF4-FFF2-40B4-BE49-F238E27FC236}">
                          <a16:creationId xmlns:a16="http://schemas.microsoft.com/office/drawing/2014/main" id="{819EA6DD-FD93-D704-F990-21F050DD3BD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83303" y="436246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8" name="Title 1">
                      <a:extLst>
                        <a:ext uri="{FF2B5EF4-FFF2-40B4-BE49-F238E27FC236}">
                          <a16:creationId xmlns:a16="http://schemas.microsoft.com/office/drawing/2014/main" id="{8A9C839A-7944-60DD-34C6-D120128EB7B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488399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19" name="Title 1">
                      <a:extLst>
                        <a:ext uri="{FF2B5EF4-FFF2-40B4-BE49-F238E27FC236}">
                          <a16:creationId xmlns:a16="http://schemas.microsoft.com/office/drawing/2014/main" id="{E072AFF8-3320-F94F-DD01-C3A72414EB9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735882" y="1813729"/>
                      <a:ext cx="1792422" cy="24856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</p:grpSp>
              <p:cxnSp>
                <p:nvCxnSpPr>
                  <p:cNvPr id="193" name="Straight Arrow Connector 192">
                    <a:extLst>
                      <a:ext uri="{FF2B5EF4-FFF2-40B4-BE49-F238E27FC236}">
                        <a16:creationId xmlns:a16="http://schemas.microsoft.com/office/drawing/2014/main" id="{2EF71C5E-3812-EAA3-DB7A-A2E3DB3B6DE2}"/>
                      </a:ext>
                    </a:extLst>
                  </p:cNvPr>
                  <p:cNvCxnSpPr>
                    <a:cxnSpLocks/>
                    <a:stCxn id="212" idx="3"/>
                    <a:endCxn id="219" idx="1"/>
                  </p:cNvCxnSpPr>
                  <p:nvPr/>
                </p:nvCxnSpPr>
                <p:spPr>
                  <a:xfrm>
                    <a:off x="5671121" y="2458179"/>
                    <a:ext cx="362433" cy="8012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Arrow Connector 193">
                    <a:extLst>
                      <a:ext uri="{FF2B5EF4-FFF2-40B4-BE49-F238E27FC236}">
                        <a16:creationId xmlns:a16="http://schemas.microsoft.com/office/drawing/2014/main" id="{ECA9126F-8439-DDCB-0B85-9B1CF1354070}"/>
                      </a:ext>
                    </a:extLst>
                  </p:cNvPr>
                  <p:cNvCxnSpPr>
                    <a:cxnSpLocks/>
                    <a:stCxn id="213" idx="3"/>
                    <a:endCxn id="219" idx="1"/>
                  </p:cNvCxnSpPr>
                  <p:nvPr/>
                </p:nvCxnSpPr>
                <p:spPr>
                  <a:xfrm>
                    <a:off x="5671121" y="2762733"/>
                    <a:ext cx="362433" cy="49670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Arrow Connector 194">
                    <a:extLst>
                      <a:ext uri="{FF2B5EF4-FFF2-40B4-BE49-F238E27FC236}">
                        <a16:creationId xmlns:a16="http://schemas.microsoft.com/office/drawing/2014/main" id="{791C8BB3-4DC0-AAE8-2C70-33751A3ACA78}"/>
                      </a:ext>
                    </a:extLst>
                  </p:cNvPr>
                  <p:cNvCxnSpPr>
                    <a:cxnSpLocks/>
                    <a:stCxn id="214" idx="3"/>
                    <a:endCxn id="219" idx="1"/>
                  </p:cNvCxnSpPr>
                  <p:nvPr/>
                </p:nvCxnSpPr>
                <p:spPr>
                  <a:xfrm>
                    <a:off x="5671121" y="3121032"/>
                    <a:ext cx="362433" cy="1384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Arrow Connector 195">
                    <a:extLst>
                      <a:ext uri="{FF2B5EF4-FFF2-40B4-BE49-F238E27FC236}">
                        <a16:creationId xmlns:a16="http://schemas.microsoft.com/office/drawing/2014/main" id="{E9897BC3-09D4-1862-C868-08C79206B971}"/>
                      </a:ext>
                    </a:extLst>
                  </p:cNvPr>
                  <p:cNvCxnSpPr>
                    <a:cxnSpLocks/>
                    <a:stCxn id="215" idx="3"/>
                    <a:endCxn id="219" idx="1"/>
                  </p:cNvCxnSpPr>
                  <p:nvPr/>
                </p:nvCxnSpPr>
                <p:spPr>
                  <a:xfrm flipV="1">
                    <a:off x="5671121" y="3259438"/>
                    <a:ext cx="362433" cy="1824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Arrow Connector 196">
                    <a:extLst>
                      <a:ext uri="{FF2B5EF4-FFF2-40B4-BE49-F238E27FC236}">
                        <a16:creationId xmlns:a16="http://schemas.microsoft.com/office/drawing/2014/main" id="{7F24C0A4-62F8-6C87-9652-9CD0571D0120}"/>
                      </a:ext>
                    </a:extLst>
                  </p:cNvPr>
                  <p:cNvCxnSpPr>
                    <a:cxnSpLocks/>
                    <a:stCxn id="216" idx="3"/>
                    <a:endCxn id="219" idx="1"/>
                  </p:cNvCxnSpPr>
                  <p:nvPr/>
                </p:nvCxnSpPr>
                <p:spPr>
                  <a:xfrm flipV="1">
                    <a:off x="5671121" y="3259438"/>
                    <a:ext cx="362433" cy="4306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Arrow Connector 197">
                    <a:extLst>
                      <a:ext uri="{FF2B5EF4-FFF2-40B4-BE49-F238E27FC236}">
                        <a16:creationId xmlns:a16="http://schemas.microsoft.com/office/drawing/2014/main" id="{62E531E9-AB10-3FAD-86A3-3BCEF85A8BD8}"/>
                      </a:ext>
                    </a:extLst>
                  </p:cNvPr>
                  <p:cNvCxnSpPr>
                    <a:cxnSpLocks/>
                    <a:stCxn id="217" idx="3"/>
                    <a:endCxn id="219" idx="1"/>
                  </p:cNvCxnSpPr>
                  <p:nvPr/>
                </p:nvCxnSpPr>
                <p:spPr>
                  <a:xfrm flipV="1">
                    <a:off x="5672567" y="3259438"/>
                    <a:ext cx="360987" cy="6632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Arrow Connector 198">
                    <a:extLst>
                      <a:ext uri="{FF2B5EF4-FFF2-40B4-BE49-F238E27FC236}">
                        <a16:creationId xmlns:a16="http://schemas.microsoft.com/office/drawing/2014/main" id="{3B9D7D03-72F3-1AF0-5136-135AB5045C8B}"/>
                      </a:ext>
                    </a:extLst>
                  </p:cNvPr>
                  <p:cNvCxnSpPr>
                    <a:cxnSpLocks/>
                    <a:stCxn id="218" idx="3"/>
                    <a:endCxn id="219" idx="1"/>
                  </p:cNvCxnSpPr>
                  <p:nvPr/>
                </p:nvCxnSpPr>
                <p:spPr>
                  <a:xfrm flipV="1">
                    <a:off x="5671121" y="3259438"/>
                    <a:ext cx="362433" cy="8923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73" name="Picture 172" descr="A person sitting at a desk with two computer screens&#10;&#10;Description automatically generated">
                  <a:extLst>
                    <a:ext uri="{FF2B5EF4-FFF2-40B4-BE49-F238E27FC236}">
                      <a16:creationId xmlns:a16="http://schemas.microsoft.com/office/drawing/2014/main" id="{8DB9F7A0-AF71-A6A2-AFFC-2A3075476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3098" y="214702"/>
                  <a:ext cx="2367835" cy="2340211"/>
                </a:xfrm>
                <a:prstGeom prst="rect">
                  <a:avLst/>
                </a:prstGeom>
              </p:spPr>
            </p:pic>
            <p:pic>
              <p:nvPicPr>
                <p:cNvPr id="174" name="Picture 173" descr="A hand holding a clock&#10;&#10;Description automatically generated">
                  <a:extLst>
                    <a:ext uri="{FF2B5EF4-FFF2-40B4-BE49-F238E27FC236}">
                      <a16:creationId xmlns:a16="http://schemas.microsoft.com/office/drawing/2014/main" id="{C7CC0FBD-E8F5-A27A-B27A-4C3ECCFFC4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5831" y="4959054"/>
                  <a:ext cx="2019300" cy="1003300"/>
                </a:xfrm>
                <a:prstGeom prst="rect">
                  <a:avLst/>
                </a:prstGeom>
              </p:spPr>
            </p:pic>
            <p:pic>
              <p:nvPicPr>
                <p:cNvPr id="175" name="Picture 174" descr="A cartoon of a balance scale&#10;&#10;Description automatically generated">
                  <a:extLst>
                    <a:ext uri="{FF2B5EF4-FFF2-40B4-BE49-F238E27FC236}">
                      <a16:creationId xmlns:a16="http://schemas.microsoft.com/office/drawing/2014/main" id="{883B41EE-3D0D-E077-A4A2-1942B0ADB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6117" y="3101261"/>
                  <a:ext cx="1638300" cy="1231900"/>
                </a:xfrm>
                <a:prstGeom prst="rect">
                  <a:avLst/>
                </a:prstGeom>
              </p:spPr>
            </p:pic>
            <p:sp>
              <p:nvSpPr>
                <p:cNvPr id="176" name="Right Arrow 175">
                  <a:extLst>
                    <a:ext uri="{FF2B5EF4-FFF2-40B4-BE49-F238E27FC236}">
                      <a16:creationId xmlns:a16="http://schemas.microsoft.com/office/drawing/2014/main" id="{02722BEE-F96F-F435-4B8A-9717F9E01801}"/>
                    </a:ext>
                  </a:extLst>
                </p:cNvPr>
                <p:cNvSpPr/>
                <p:nvPr/>
              </p:nvSpPr>
              <p:spPr>
                <a:xfrm>
                  <a:off x="7023745" y="3459720"/>
                  <a:ext cx="1663994" cy="484632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1DB9CF36-56D7-A21A-6DC2-9353AA480A14}"/>
                </a:ext>
              </a:extLst>
            </p:cNvPr>
            <p:cNvGrpSpPr/>
            <p:nvPr/>
          </p:nvGrpSpPr>
          <p:grpSpPr>
            <a:xfrm>
              <a:off x="409386" y="3927550"/>
              <a:ext cx="942609" cy="696515"/>
              <a:chOff x="1205342" y="1459432"/>
              <a:chExt cx="1739900" cy="1155700"/>
            </a:xfrm>
          </p:grpSpPr>
          <p:pic>
            <p:nvPicPr>
              <p:cNvPr id="221" name="Picture 220" descr="A computer monitor with a white screen&#10;&#10;Description automatically generated">
                <a:extLst>
                  <a:ext uri="{FF2B5EF4-FFF2-40B4-BE49-F238E27FC236}">
                    <a16:creationId xmlns:a16="http://schemas.microsoft.com/office/drawing/2014/main" id="{8C858E3B-841D-81A6-5BE8-30260540BF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5342" y="1459432"/>
                <a:ext cx="1739900" cy="1155700"/>
              </a:xfrm>
              <a:prstGeom prst="rect">
                <a:avLst/>
              </a:prstGeom>
            </p:spPr>
          </p:pic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9FCAFCB4-16A2-B994-0400-ED3276244F35}"/>
                  </a:ext>
                </a:extLst>
              </p:cNvPr>
              <p:cNvGrpSpPr/>
              <p:nvPr/>
            </p:nvGrpSpPr>
            <p:grpSpPr>
              <a:xfrm>
                <a:off x="1680108" y="1621298"/>
                <a:ext cx="790368" cy="673544"/>
                <a:chOff x="745069" y="214702"/>
                <a:chExt cx="10495864" cy="5747652"/>
              </a:xfrm>
            </p:grpSpPr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96AB1D4C-AD4C-DF28-31E1-17F935059C20}"/>
                    </a:ext>
                  </a:extLst>
                </p:cNvPr>
                <p:cNvGrpSpPr/>
                <p:nvPr/>
              </p:nvGrpSpPr>
              <p:grpSpPr>
                <a:xfrm>
                  <a:off x="745069" y="2054013"/>
                  <a:ext cx="6181604" cy="3081308"/>
                  <a:chOff x="2006600" y="2006601"/>
                  <a:chExt cx="4894671" cy="2234640"/>
                </a:xfrm>
              </p:grpSpPr>
              <p:cxnSp>
                <p:nvCxnSpPr>
                  <p:cNvPr id="228" name="Straight Arrow Connector 227">
                    <a:extLst>
                      <a:ext uri="{FF2B5EF4-FFF2-40B4-BE49-F238E27FC236}">
                        <a16:creationId xmlns:a16="http://schemas.microsoft.com/office/drawing/2014/main" id="{6AF059DC-EDF4-7F78-F804-5422C224A429}"/>
                      </a:ext>
                    </a:extLst>
                  </p:cNvPr>
                  <p:cNvCxnSpPr>
                    <a:cxnSpLocks/>
                    <a:stCxn id="256" idx="3"/>
                    <a:endCxn id="257" idx="1"/>
                  </p:cNvCxnSpPr>
                  <p:nvPr/>
                </p:nvCxnSpPr>
                <p:spPr>
                  <a:xfrm flipV="1">
                    <a:off x="2758836" y="2778889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Arrow Connector 228">
                    <a:extLst>
                      <a:ext uri="{FF2B5EF4-FFF2-40B4-BE49-F238E27FC236}">
                        <a16:creationId xmlns:a16="http://schemas.microsoft.com/office/drawing/2014/main" id="{9C00EADC-9CCD-6D98-F450-459A0DC28FD4}"/>
                      </a:ext>
                    </a:extLst>
                  </p:cNvPr>
                  <p:cNvCxnSpPr>
                    <a:cxnSpLocks/>
                    <a:stCxn id="256" idx="3"/>
                    <a:endCxn id="258" idx="1"/>
                  </p:cNvCxnSpPr>
                  <p:nvPr/>
                </p:nvCxnSpPr>
                <p:spPr>
                  <a:xfrm>
                    <a:off x="2758836" y="3372303"/>
                    <a:ext cx="131471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Arrow Connector 229">
                    <a:extLst>
                      <a:ext uri="{FF2B5EF4-FFF2-40B4-BE49-F238E27FC236}">
                        <a16:creationId xmlns:a16="http://schemas.microsoft.com/office/drawing/2014/main" id="{BCE1DA6F-CE29-3338-C3F6-277C2F7CFEB7}"/>
                      </a:ext>
                    </a:extLst>
                  </p:cNvPr>
                  <p:cNvCxnSpPr>
                    <a:cxnSpLocks/>
                    <a:stCxn id="256" idx="3"/>
                    <a:endCxn id="259" idx="1"/>
                  </p:cNvCxnSpPr>
                  <p:nvPr/>
                </p:nvCxnSpPr>
                <p:spPr>
                  <a:xfrm>
                    <a:off x="2758836" y="3372303"/>
                    <a:ext cx="131471" cy="59341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Arrow Connector 230">
                    <a:extLst>
                      <a:ext uri="{FF2B5EF4-FFF2-40B4-BE49-F238E27FC236}">
                        <a16:creationId xmlns:a16="http://schemas.microsoft.com/office/drawing/2014/main" id="{964455B2-1C28-2E1E-0DC0-051C162796FB}"/>
                      </a:ext>
                    </a:extLst>
                  </p:cNvPr>
                  <p:cNvCxnSpPr>
                    <a:cxnSpLocks/>
                    <a:stCxn id="257" idx="3"/>
                    <a:endCxn id="260" idx="1"/>
                  </p:cNvCxnSpPr>
                  <p:nvPr/>
                </p:nvCxnSpPr>
                <p:spPr>
                  <a:xfrm>
                    <a:off x="3642543" y="2778889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Arrow Connector 231">
                    <a:extLst>
                      <a:ext uri="{FF2B5EF4-FFF2-40B4-BE49-F238E27FC236}">
                        <a16:creationId xmlns:a16="http://schemas.microsoft.com/office/drawing/2014/main" id="{E277504A-0159-25D9-7DDA-9CACE69966FE}"/>
                      </a:ext>
                    </a:extLst>
                  </p:cNvPr>
                  <p:cNvCxnSpPr>
                    <a:cxnSpLocks/>
                    <a:stCxn id="258" idx="3"/>
                    <a:endCxn id="261" idx="1"/>
                  </p:cNvCxnSpPr>
                  <p:nvPr/>
                </p:nvCxnSpPr>
                <p:spPr>
                  <a:xfrm>
                    <a:off x="3642543" y="3372303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Arrow Connector 232">
                    <a:extLst>
                      <a:ext uri="{FF2B5EF4-FFF2-40B4-BE49-F238E27FC236}">
                        <a16:creationId xmlns:a16="http://schemas.microsoft.com/office/drawing/2014/main" id="{CB9EF3D8-78AF-C6D6-6A90-3128E3E503CF}"/>
                      </a:ext>
                    </a:extLst>
                  </p:cNvPr>
                  <p:cNvCxnSpPr>
                    <a:cxnSpLocks/>
                    <a:stCxn id="259" idx="3"/>
                    <a:endCxn id="262" idx="1"/>
                  </p:cNvCxnSpPr>
                  <p:nvPr/>
                </p:nvCxnSpPr>
                <p:spPr>
                  <a:xfrm>
                    <a:off x="3642543" y="3965717"/>
                    <a:ext cx="20431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Arrow Connector 233">
                    <a:extLst>
                      <a:ext uri="{FF2B5EF4-FFF2-40B4-BE49-F238E27FC236}">
                        <a16:creationId xmlns:a16="http://schemas.microsoft.com/office/drawing/2014/main" id="{156DF8FF-5CCB-A42E-DD44-B3565D67B4DD}"/>
                      </a:ext>
                    </a:extLst>
                  </p:cNvPr>
                  <p:cNvCxnSpPr>
                    <a:cxnSpLocks/>
                    <a:stCxn id="260" idx="3"/>
                    <a:endCxn id="263" idx="1"/>
                  </p:cNvCxnSpPr>
                  <p:nvPr/>
                </p:nvCxnSpPr>
                <p:spPr>
                  <a:xfrm flipV="1">
                    <a:off x="4599091" y="2458179"/>
                    <a:ext cx="319794" cy="3207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Arrow Connector 234">
                    <a:extLst>
                      <a:ext uri="{FF2B5EF4-FFF2-40B4-BE49-F238E27FC236}">
                        <a16:creationId xmlns:a16="http://schemas.microsoft.com/office/drawing/2014/main" id="{C7CFCE10-3D02-0080-317C-A4BEA71A7D37}"/>
                      </a:ext>
                    </a:extLst>
                  </p:cNvPr>
                  <p:cNvCxnSpPr>
                    <a:cxnSpLocks/>
                    <a:stCxn id="260" idx="3"/>
                    <a:endCxn id="264" idx="1"/>
                  </p:cNvCxnSpPr>
                  <p:nvPr/>
                </p:nvCxnSpPr>
                <p:spPr>
                  <a:xfrm flipV="1">
                    <a:off x="4599091" y="2762733"/>
                    <a:ext cx="319794" cy="1615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Arrow Connector 235">
                    <a:extLst>
                      <a:ext uri="{FF2B5EF4-FFF2-40B4-BE49-F238E27FC236}">
                        <a16:creationId xmlns:a16="http://schemas.microsoft.com/office/drawing/2014/main" id="{AE7D4B23-97CB-EA85-0D8C-FBC2671BA422}"/>
                      </a:ext>
                    </a:extLst>
                  </p:cNvPr>
                  <p:cNvCxnSpPr>
                    <a:cxnSpLocks/>
                    <a:stCxn id="260" idx="3"/>
                    <a:endCxn id="265" idx="1"/>
                  </p:cNvCxnSpPr>
                  <p:nvPr/>
                </p:nvCxnSpPr>
                <p:spPr>
                  <a:xfrm>
                    <a:off x="4599091" y="2778889"/>
                    <a:ext cx="319794" cy="34214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Arrow Connector 236">
                    <a:extLst>
                      <a:ext uri="{FF2B5EF4-FFF2-40B4-BE49-F238E27FC236}">
                        <a16:creationId xmlns:a16="http://schemas.microsoft.com/office/drawing/2014/main" id="{9AE8D12B-CBEE-51D6-7114-DB31D01D20F3}"/>
                      </a:ext>
                    </a:extLst>
                  </p:cNvPr>
                  <p:cNvCxnSpPr>
                    <a:cxnSpLocks/>
                    <a:stCxn id="261" idx="3"/>
                    <a:endCxn id="266" idx="1"/>
                  </p:cNvCxnSpPr>
                  <p:nvPr/>
                </p:nvCxnSpPr>
                <p:spPr>
                  <a:xfrm>
                    <a:off x="4599091" y="3372303"/>
                    <a:ext cx="319794" cy="695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Arrow Connector 237">
                    <a:extLst>
                      <a:ext uri="{FF2B5EF4-FFF2-40B4-BE49-F238E27FC236}">
                        <a16:creationId xmlns:a16="http://schemas.microsoft.com/office/drawing/2014/main" id="{B7E16D10-3EA8-6A42-6171-CCBBB2AF7329}"/>
                      </a:ext>
                    </a:extLst>
                  </p:cNvPr>
                  <p:cNvCxnSpPr>
                    <a:cxnSpLocks/>
                    <a:stCxn id="261" idx="3"/>
                    <a:endCxn id="264" idx="1"/>
                  </p:cNvCxnSpPr>
                  <p:nvPr/>
                </p:nvCxnSpPr>
                <p:spPr>
                  <a:xfrm flipV="1">
                    <a:off x="4599091" y="2762733"/>
                    <a:ext cx="319794" cy="6095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Arrow Connector 238">
                    <a:extLst>
                      <a:ext uri="{FF2B5EF4-FFF2-40B4-BE49-F238E27FC236}">
                        <a16:creationId xmlns:a16="http://schemas.microsoft.com/office/drawing/2014/main" id="{6810A6FF-B2F3-3CAC-4AAC-887984FFDA50}"/>
                      </a:ext>
                    </a:extLst>
                  </p:cNvPr>
                  <p:cNvCxnSpPr>
                    <a:cxnSpLocks/>
                    <a:stCxn id="261" idx="3"/>
                    <a:endCxn id="265" idx="1"/>
                  </p:cNvCxnSpPr>
                  <p:nvPr/>
                </p:nvCxnSpPr>
                <p:spPr>
                  <a:xfrm flipV="1">
                    <a:off x="4599091" y="3121032"/>
                    <a:ext cx="319794" cy="25127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>
                    <a:extLst>
                      <a:ext uri="{FF2B5EF4-FFF2-40B4-BE49-F238E27FC236}">
                        <a16:creationId xmlns:a16="http://schemas.microsoft.com/office/drawing/2014/main" id="{0D7F8226-BC35-011E-E1CD-509A63B41DBA}"/>
                      </a:ext>
                    </a:extLst>
                  </p:cNvPr>
                  <p:cNvCxnSpPr>
                    <a:cxnSpLocks/>
                    <a:stCxn id="262" idx="3"/>
                    <a:endCxn id="267" idx="1"/>
                  </p:cNvCxnSpPr>
                  <p:nvPr/>
                </p:nvCxnSpPr>
                <p:spPr>
                  <a:xfrm flipV="1">
                    <a:off x="4599091" y="3690134"/>
                    <a:ext cx="319794" cy="27558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Arrow Connector 240">
                    <a:extLst>
                      <a:ext uri="{FF2B5EF4-FFF2-40B4-BE49-F238E27FC236}">
                        <a16:creationId xmlns:a16="http://schemas.microsoft.com/office/drawing/2014/main" id="{E804B437-79E1-1ABF-2BBF-D99D91F409FB}"/>
                      </a:ext>
                    </a:extLst>
                  </p:cNvPr>
                  <p:cNvCxnSpPr>
                    <a:cxnSpLocks/>
                    <a:stCxn id="262" idx="3"/>
                    <a:endCxn id="268" idx="1"/>
                  </p:cNvCxnSpPr>
                  <p:nvPr/>
                </p:nvCxnSpPr>
                <p:spPr>
                  <a:xfrm flipV="1">
                    <a:off x="4599091" y="3922660"/>
                    <a:ext cx="321240" cy="4305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Arrow Connector 241">
                    <a:extLst>
                      <a:ext uri="{FF2B5EF4-FFF2-40B4-BE49-F238E27FC236}">
                        <a16:creationId xmlns:a16="http://schemas.microsoft.com/office/drawing/2014/main" id="{F899D838-F2A6-D1EA-0F3D-CD5EE470C554}"/>
                      </a:ext>
                    </a:extLst>
                  </p:cNvPr>
                  <p:cNvCxnSpPr>
                    <a:cxnSpLocks/>
                    <a:stCxn id="262" idx="3"/>
                    <a:endCxn id="269" idx="1"/>
                  </p:cNvCxnSpPr>
                  <p:nvPr/>
                </p:nvCxnSpPr>
                <p:spPr>
                  <a:xfrm>
                    <a:off x="4599091" y="3965717"/>
                    <a:ext cx="319794" cy="1860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43" name="Group 242">
                    <a:extLst>
                      <a:ext uri="{FF2B5EF4-FFF2-40B4-BE49-F238E27FC236}">
                        <a16:creationId xmlns:a16="http://schemas.microsoft.com/office/drawing/2014/main" id="{92D5BBB8-8F16-EE24-BA8E-3A67AFF9E27C}"/>
                      </a:ext>
                    </a:extLst>
                  </p:cNvPr>
                  <p:cNvGrpSpPr/>
                  <p:nvPr/>
                </p:nvGrpSpPr>
                <p:grpSpPr>
                  <a:xfrm>
                    <a:off x="2006600" y="2006601"/>
                    <a:ext cx="4894671" cy="2234640"/>
                    <a:chOff x="140490" y="205119"/>
                    <a:chExt cx="11662981" cy="5085988"/>
                  </a:xfrm>
                </p:grpSpPr>
                <p:sp>
                  <p:nvSpPr>
                    <p:cNvPr id="251" name="Title 1">
                      <a:extLst>
                        <a:ext uri="{FF2B5EF4-FFF2-40B4-BE49-F238E27FC236}">
                          <a16:creationId xmlns:a16="http://schemas.microsoft.com/office/drawing/2014/main" id="{280D4EE0-3C79-1AAD-A268-1F5792428E5A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2" name="Title 1">
                      <a:extLst>
                        <a:ext uri="{FF2B5EF4-FFF2-40B4-BE49-F238E27FC236}">
                          <a16:creationId xmlns:a16="http://schemas.microsoft.com/office/drawing/2014/main" id="{C2DACA6A-6C14-D32B-47D7-2FA44A6B4A7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05119"/>
                      <a:ext cx="1792422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3" name="Title 1">
                      <a:extLst>
                        <a:ext uri="{FF2B5EF4-FFF2-40B4-BE49-F238E27FC236}">
                          <a16:creationId xmlns:a16="http://schemas.microsoft.com/office/drawing/2014/main" id="{4D9938E4-D209-E0B4-F6CC-334270C780F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351870" y="205119"/>
                      <a:ext cx="2139553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4" name="Title 1">
                      <a:extLst>
                        <a:ext uri="{FF2B5EF4-FFF2-40B4-BE49-F238E27FC236}">
                          <a16:creationId xmlns:a16="http://schemas.microsoft.com/office/drawing/2014/main" id="{EED50484-59AF-1F65-F3FA-BCE3EB59892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6804691" y="205119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5" name="Title 1">
                      <a:extLst>
                        <a:ext uri="{FF2B5EF4-FFF2-40B4-BE49-F238E27FC236}">
                          <a16:creationId xmlns:a16="http://schemas.microsoft.com/office/drawing/2014/main" id="{0A16BDD4-6DAF-55ED-EBC4-9E4460D2579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460715" y="215505"/>
                      <a:ext cx="2342756" cy="40711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6" name="Title 1">
                      <a:extLst>
                        <a:ext uri="{FF2B5EF4-FFF2-40B4-BE49-F238E27FC236}">
                          <a16:creationId xmlns:a16="http://schemas.microsoft.com/office/drawing/2014/main" id="{D9BF58F7-96E6-628C-73D8-9320CC42F16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40490" y="2303012"/>
                      <a:ext cx="1792422" cy="202082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7" name="Title 1">
                      <a:extLst>
                        <a:ext uri="{FF2B5EF4-FFF2-40B4-BE49-F238E27FC236}">
                          <a16:creationId xmlns:a16="http://schemas.microsoft.com/office/drawing/2014/main" id="{A7F0FDF1-E774-EB67-9317-9250187BD78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8" name="Title 1">
                      <a:extLst>
                        <a:ext uri="{FF2B5EF4-FFF2-40B4-BE49-F238E27FC236}">
                          <a16:creationId xmlns:a16="http://schemas.microsoft.com/office/drawing/2014/main" id="{E0A0E710-2045-3519-694F-9EB870BAF34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  <p:sp>
                  <p:nvSpPr>
                    <p:cNvPr id="259" name="Title 1">
                      <a:extLst>
                        <a:ext uri="{FF2B5EF4-FFF2-40B4-BE49-F238E27FC236}">
                          <a16:creationId xmlns:a16="http://schemas.microsoft.com/office/drawing/2014/main" id="{C72B76D2-70B9-0942-5F4F-932536EE038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46180" y="4137648"/>
                      <a:ext cx="1792422" cy="1052744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0" name="Title 1">
                      <a:extLst>
                        <a:ext uri="{FF2B5EF4-FFF2-40B4-BE49-F238E27FC236}">
                          <a16:creationId xmlns:a16="http://schemas.microsoft.com/office/drawing/2014/main" id="{1C5E7F60-0E08-D035-F308-8486C579B7C7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1436455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1" name="Title 1">
                      <a:extLst>
                        <a:ext uri="{FF2B5EF4-FFF2-40B4-BE49-F238E27FC236}">
                          <a16:creationId xmlns:a16="http://schemas.microsoft.com/office/drawing/2014/main" id="{7CE4B835-CB27-FB88-3F01-D68B26CE3D5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2787051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2" name="Title 1">
                      <a:extLst>
                        <a:ext uri="{FF2B5EF4-FFF2-40B4-BE49-F238E27FC236}">
                          <a16:creationId xmlns:a16="http://schemas.microsoft.com/office/drawing/2014/main" id="{98F2ECAD-EDB6-C594-3FDB-1C713D7CBFFC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525435" y="4137646"/>
                      <a:ext cx="1792422" cy="105274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3" name="Title 1">
                      <a:extLst>
                        <a:ext uri="{FF2B5EF4-FFF2-40B4-BE49-F238E27FC236}">
                          <a16:creationId xmlns:a16="http://schemas.microsoft.com/office/drawing/2014/main" id="{43006A7F-5CA1-00B1-0FB0-9474654D389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029343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4" name="Title 1">
                      <a:extLst>
                        <a:ext uri="{FF2B5EF4-FFF2-40B4-BE49-F238E27FC236}">
                          <a16:creationId xmlns:a16="http://schemas.microsoft.com/office/drawing/2014/main" id="{271E2936-4D19-5954-9CEE-253C10AFED2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1564190"/>
                      <a:ext cx="1792422" cy="7237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5" name="Title 1">
                      <a:extLst>
                        <a:ext uri="{FF2B5EF4-FFF2-40B4-BE49-F238E27FC236}">
                          <a16:creationId xmlns:a16="http://schemas.microsoft.com/office/drawing/2014/main" id="{29F5A556-4188-9182-B8B9-3CB2D2BA768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2367935"/>
                      <a:ext cx="1792422" cy="747205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6" name="Title 1">
                      <a:extLst>
                        <a:ext uri="{FF2B5EF4-FFF2-40B4-BE49-F238E27FC236}">
                          <a16:creationId xmlns:a16="http://schemas.microsoft.com/office/drawing/2014/main" id="{7ADB35FD-0BD9-CDEA-DB57-58B02E8D3AE3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26817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7" name="Title 1">
                      <a:extLst>
                        <a:ext uri="{FF2B5EF4-FFF2-40B4-BE49-F238E27FC236}">
                          <a16:creationId xmlns:a16="http://schemas.microsoft.com/office/drawing/2014/main" id="{4E636C19-44D6-A6D3-4DA6-D00D953D2CFD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383324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8" name="Title 1">
                      <a:extLst>
                        <a:ext uri="{FF2B5EF4-FFF2-40B4-BE49-F238E27FC236}">
                          <a16:creationId xmlns:a16="http://schemas.microsoft.com/office/drawing/2014/main" id="{BB17CFB4-8ADB-B8C2-052D-40955F4E9BD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83303" y="4362468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69" name="Title 1">
                      <a:extLst>
                        <a:ext uri="{FF2B5EF4-FFF2-40B4-BE49-F238E27FC236}">
                          <a16:creationId xmlns:a16="http://schemas.microsoft.com/office/drawing/2014/main" id="{DA66ADF0-5B93-5445-6FC1-9CFBAEE64EEF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7079858" y="4883995"/>
                      <a:ext cx="1792422" cy="40711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b="1" dirty="0">
                        <a:latin typeface="+mn-lt"/>
                      </a:endParaRPr>
                    </a:p>
                  </p:txBody>
                </p:sp>
                <p:sp>
                  <p:nvSpPr>
                    <p:cNvPr id="270" name="Title 1">
                      <a:extLst>
                        <a:ext uri="{FF2B5EF4-FFF2-40B4-BE49-F238E27FC236}">
                          <a16:creationId xmlns:a16="http://schemas.microsoft.com/office/drawing/2014/main" id="{44944122-9319-23EC-9B16-279CDA88158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735882" y="1813729"/>
                      <a:ext cx="1792422" cy="2485632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vert="horz" lIns="91440" tIns="45720" rIns="91440" bIns="45720" rtlCol="0" anchor="b">
                      <a:noAutofit/>
                    </a:bodyPr>
                    <a:lstStyle>
                      <a:lvl1pPr algn="ctr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60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endParaRPr lang="en-US" sz="900" dirty="0">
                        <a:latin typeface="+mn-lt"/>
                      </a:endParaRPr>
                    </a:p>
                  </p:txBody>
                </p:sp>
              </p:grpSp>
              <p:cxnSp>
                <p:nvCxnSpPr>
                  <p:cNvPr id="244" name="Straight Arrow Connector 243">
                    <a:extLst>
                      <a:ext uri="{FF2B5EF4-FFF2-40B4-BE49-F238E27FC236}">
                        <a16:creationId xmlns:a16="http://schemas.microsoft.com/office/drawing/2014/main" id="{E399D1CD-C05B-969E-EE01-3FD4C51FD2FC}"/>
                      </a:ext>
                    </a:extLst>
                  </p:cNvPr>
                  <p:cNvCxnSpPr>
                    <a:cxnSpLocks/>
                    <a:stCxn id="263" idx="3"/>
                    <a:endCxn id="270" idx="1"/>
                  </p:cNvCxnSpPr>
                  <p:nvPr/>
                </p:nvCxnSpPr>
                <p:spPr>
                  <a:xfrm>
                    <a:off x="5671121" y="2458179"/>
                    <a:ext cx="362433" cy="80125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38C8036B-37AE-451C-637F-563B14CBD99E}"/>
                      </a:ext>
                    </a:extLst>
                  </p:cNvPr>
                  <p:cNvCxnSpPr>
                    <a:cxnSpLocks/>
                    <a:stCxn id="264" idx="3"/>
                    <a:endCxn id="270" idx="1"/>
                  </p:cNvCxnSpPr>
                  <p:nvPr/>
                </p:nvCxnSpPr>
                <p:spPr>
                  <a:xfrm>
                    <a:off x="5671121" y="2762733"/>
                    <a:ext cx="362433" cy="49670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Arrow Connector 245">
                    <a:extLst>
                      <a:ext uri="{FF2B5EF4-FFF2-40B4-BE49-F238E27FC236}">
                        <a16:creationId xmlns:a16="http://schemas.microsoft.com/office/drawing/2014/main" id="{D7F2CC4B-61FE-DA34-9DDE-11BC756798E6}"/>
                      </a:ext>
                    </a:extLst>
                  </p:cNvPr>
                  <p:cNvCxnSpPr>
                    <a:cxnSpLocks/>
                    <a:stCxn id="265" idx="3"/>
                    <a:endCxn id="270" idx="1"/>
                  </p:cNvCxnSpPr>
                  <p:nvPr/>
                </p:nvCxnSpPr>
                <p:spPr>
                  <a:xfrm>
                    <a:off x="5671121" y="3121032"/>
                    <a:ext cx="362433" cy="13840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Arrow Connector 246">
                    <a:extLst>
                      <a:ext uri="{FF2B5EF4-FFF2-40B4-BE49-F238E27FC236}">
                        <a16:creationId xmlns:a16="http://schemas.microsoft.com/office/drawing/2014/main" id="{5F0B3E45-229A-CC71-0C70-DF0D8EF8FE97}"/>
                      </a:ext>
                    </a:extLst>
                  </p:cNvPr>
                  <p:cNvCxnSpPr>
                    <a:cxnSpLocks/>
                    <a:stCxn id="266" idx="3"/>
                    <a:endCxn id="270" idx="1"/>
                  </p:cNvCxnSpPr>
                  <p:nvPr/>
                </p:nvCxnSpPr>
                <p:spPr>
                  <a:xfrm flipV="1">
                    <a:off x="5671121" y="3259438"/>
                    <a:ext cx="362433" cy="1824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>
                    <a:extLst>
                      <a:ext uri="{FF2B5EF4-FFF2-40B4-BE49-F238E27FC236}">
                        <a16:creationId xmlns:a16="http://schemas.microsoft.com/office/drawing/2014/main" id="{FB0D6A2C-C3B0-93F4-8EC8-403797DD172B}"/>
                      </a:ext>
                    </a:extLst>
                  </p:cNvPr>
                  <p:cNvCxnSpPr>
                    <a:cxnSpLocks/>
                    <a:stCxn id="267" idx="3"/>
                    <a:endCxn id="270" idx="1"/>
                  </p:cNvCxnSpPr>
                  <p:nvPr/>
                </p:nvCxnSpPr>
                <p:spPr>
                  <a:xfrm flipV="1">
                    <a:off x="5671121" y="3259438"/>
                    <a:ext cx="362433" cy="43069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>
                    <a:extLst>
                      <a:ext uri="{FF2B5EF4-FFF2-40B4-BE49-F238E27FC236}">
                        <a16:creationId xmlns:a16="http://schemas.microsoft.com/office/drawing/2014/main" id="{72AB3CEF-819C-BF6F-A440-B197D1BAD27E}"/>
                      </a:ext>
                    </a:extLst>
                  </p:cNvPr>
                  <p:cNvCxnSpPr>
                    <a:cxnSpLocks/>
                    <a:stCxn id="268" idx="3"/>
                    <a:endCxn id="270" idx="1"/>
                  </p:cNvCxnSpPr>
                  <p:nvPr/>
                </p:nvCxnSpPr>
                <p:spPr>
                  <a:xfrm flipV="1">
                    <a:off x="5672567" y="3259438"/>
                    <a:ext cx="360987" cy="66322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Arrow Connector 249">
                    <a:extLst>
                      <a:ext uri="{FF2B5EF4-FFF2-40B4-BE49-F238E27FC236}">
                        <a16:creationId xmlns:a16="http://schemas.microsoft.com/office/drawing/2014/main" id="{72A2C5BB-51EF-D9B1-5E1C-BA222A4F0039}"/>
                      </a:ext>
                    </a:extLst>
                  </p:cNvPr>
                  <p:cNvCxnSpPr>
                    <a:cxnSpLocks/>
                    <a:stCxn id="269" idx="3"/>
                    <a:endCxn id="270" idx="1"/>
                  </p:cNvCxnSpPr>
                  <p:nvPr/>
                </p:nvCxnSpPr>
                <p:spPr>
                  <a:xfrm flipV="1">
                    <a:off x="5671121" y="3259438"/>
                    <a:ext cx="362433" cy="892366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24" name="Picture 223" descr="A person sitting at a desk with two computer screens&#10;&#10;Description automatically generated">
                  <a:extLst>
                    <a:ext uri="{FF2B5EF4-FFF2-40B4-BE49-F238E27FC236}">
                      <a16:creationId xmlns:a16="http://schemas.microsoft.com/office/drawing/2014/main" id="{6051BDB2-368A-8C64-9CFD-6B36140E9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73098" y="214702"/>
                  <a:ext cx="2367835" cy="2340211"/>
                </a:xfrm>
                <a:prstGeom prst="rect">
                  <a:avLst/>
                </a:prstGeom>
              </p:spPr>
            </p:pic>
            <p:pic>
              <p:nvPicPr>
                <p:cNvPr id="225" name="Picture 224" descr="A hand holding a clock&#10;&#10;Description automatically generated">
                  <a:extLst>
                    <a:ext uri="{FF2B5EF4-FFF2-40B4-BE49-F238E27FC236}">
                      <a16:creationId xmlns:a16="http://schemas.microsoft.com/office/drawing/2014/main" id="{86A6E509-2F22-142F-8B52-977C3D210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55831" y="4959054"/>
                  <a:ext cx="2019300" cy="1003300"/>
                </a:xfrm>
                <a:prstGeom prst="rect">
                  <a:avLst/>
                </a:prstGeom>
              </p:spPr>
            </p:pic>
            <p:pic>
              <p:nvPicPr>
                <p:cNvPr id="226" name="Picture 225" descr="A cartoon of a balance scale&#10;&#10;Description automatically generated">
                  <a:extLst>
                    <a:ext uri="{FF2B5EF4-FFF2-40B4-BE49-F238E27FC236}">
                      <a16:creationId xmlns:a16="http://schemas.microsoft.com/office/drawing/2014/main" id="{C60533CD-5EF8-9622-12F6-2103DEC02E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6117" y="3101261"/>
                  <a:ext cx="1638300" cy="1231900"/>
                </a:xfrm>
                <a:prstGeom prst="rect">
                  <a:avLst/>
                </a:prstGeom>
              </p:spPr>
            </p:pic>
            <p:sp>
              <p:nvSpPr>
                <p:cNvPr id="227" name="Right Arrow 226">
                  <a:extLst>
                    <a:ext uri="{FF2B5EF4-FFF2-40B4-BE49-F238E27FC236}">
                      <a16:creationId xmlns:a16="http://schemas.microsoft.com/office/drawing/2014/main" id="{75D52F6C-FBCD-0B35-3308-DE595CB1A23A}"/>
                    </a:ext>
                  </a:extLst>
                </p:cNvPr>
                <p:cNvSpPr/>
                <p:nvPr/>
              </p:nvSpPr>
              <p:spPr>
                <a:xfrm>
                  <a:off x="7023745" y="3459720"/>
                  <a:ext cx="1663994" cy="484632"/>
                </a:xfrm>
                <a:prstGeom prst="rightArrow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021FA0F2-A87D-2858-031F-3A18D37E3154}"/>
              </a:ext>
            </a:extLst>
          </p:cNvPr>
          <p:cNvSpPr/>
          <p:nvPr/>
        </p:nvSpPr>
        <p:spPr>
          <a:xfrm rot="19709589">
            <a:off x="3538272" y="4072232"/>
            <a:ext cx="1541764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3B40246-6C3D-F05C-E528-1F84BE18F6AA}"/>
                  </a:ext>
                </a:extLst>
              </p14:cNvPr>
              <p14:cNvContentPartPr/>
              <p14:nvPr/>
            </p14:nvContentPartPr>
            <p14:xfrm>
              <a:off x="4942253" y="2392427"/>
              <a:ext cx="3258360" cy="15217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3B40246-6C3D-F05C-E528-1F84BE18F6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24253" y="2374427"/>
                <a:ext cx="3294000" cy="15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834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27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139" y="11029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YARN</a:t>
            </a:r>
            <a:endParaRPr lang="en-PH" sz="4000" b="1" dirty="0">
              <a:latin typeface="Calibri Light (Headings)"/>
            </a:endParaRPr>
          </a:p>
        </p:txBody>
      </p:sp>
      <p:pic>
        <p:nvPicPr>
          <p:cNvPr id="275" name="Picture 274" descr="A logo for a company&#10;&#10;Description automatically generated">
            <a:extLst>
              <a:ext uri="{FF2B5EF4-FFF2-40B4-BE49-F238E27FC236}">
                <a16:creationId xmlns:a16="http://schemas.microsoft.com/office/drawing/2014/main" id="{305A57E6-0096-F1B5-776C-CC91D8585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47" y="1269956"/>
            <a:ext cx="2898338" cy="1440055"/>
          </a:xfrm>
          <a:prstGeom prst="rect">
            <a:avLst/>
          </a:prstGeom>
        </p:spPr>
      </p:pic>
      <p:cxnSp>
        <p:nvCxnSpPr>
          <p:cNvPr id="283" name="Elbow Connector 282">
            <a:extLst>
              <a:ext uri="{FF2B5EF4-FFF2-40B4-BE49-F238E27FC236}">
                <a16:creationId xmlns:a16="http://schemas.microsoft.com/office/drawing/2014/main" id="{CB063495-4269-997A-BA0F-CA43986F97A1}"/>
              </a:ext>
            </a:extLst>
          </p:cNvPr>
          <p:cNvCxnSpPr>
            <a:cxnSpLocks/>
            <a:stCxn id="275" idx="2"/>
            <a:endCxn id="6" idx="0"/>
          </p:cNvCxnSpPr>
          <p:nvPr/>
        </p:nvCxnSpPr>
        <p:spPr>
          <a:xfrm rot="5400000">
            <a:off x="4199908" y="1800019"/>
            <a:ext cx="660317" cy="24803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ADF5BD75-D36C-B344-0F89-7A0CB19AD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2716" y="3370328"/>
            <a:ext cx="914400" cy="914400"/>
          </a:xfrm>
          <a:prstGeom prst="rect">
            <a:avLst/>
          </a:prstGeom>
        </p:spPr>
      </p:pic>
      <p:pic>
        <p:nvPicPr>
          <p:cNvPr id="11" name="Graphic 10" descr="Office worker female with solid fill">
            <a:extLst>
              <a:ext uri="{FF2B5EF4-FFF2-40B4-BE49-F238E27FC236}">
                <a16:creationId xmlns:a16="http://schemas.microsoft.com/office/drawing/2014/main" id="{88A88C99-5C0B-C307-1F82-BF330DC62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1466" y="3369005"/>
            <a:ext cx="914400" cy="914400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A69E5F6B-76E0-A191-22FF-0F3A3C98B93D}"/>
              </a:ext>
            </a:extLst>
          </p:cNvPr>
          <p:cNvCxnSpPr>
            <a:cxnSpLocks/>
            <a:stCxn id="275" idx="2"/>
            <a:endCxn id="11" idx="0"/>
          </p:cNvCxnSpPr>
          <p:nvPr/>
        </p:nvCxnSpPr>
        <p:spPr>
          <a:xfrm rot="5400000">
            <a:off x="4934944" y="2533733"/>
            <a:ext cx="658994" cy="1011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Graphic 17" descr="Office worker male with solid fill">
            <a:extLst>
              <a:ext uri="{FF2B5EF4-FFF2-40B4-BE49-F238E27FC236}">
                <a16:creationId xmlns:a16="http://schemas.microsoft.com/office/drawing/2014/main" id="{AC3A8A01-604E-F30A-A90F-4F17D186E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4566" y="3369005"/>
            <a:ext cx="914400" cy="914400"/>
          </a:xfrm>
          <a:prstGeom prst="rect">
            <a:avLst/>
          </a:prstGeom>
        </p:spPr>
      </p:pic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AC141B-3D1E-5C2C-D39C-DE24A78DB574}"/>
              </a:ext>
            </a:extLst>
          </p:cNvPr>
          <p:cNvCxnSpPr>
            <a:cxnSpLocks/>
            <a:stCxn id="275" idx="2"/>
            <a:endCxn id="18" idx="0"/>
          </p:cNvCxnSpPr>
          <p:nvPr/>
        </p:nvCxnSpPr>
        <p:spPr>
          <a:xfrm rot="16200000" flipH="1">
            <a:off x="5946494" y="2533733"/>
            <a:ext cx="658994" cy="1011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box with a lid&#10;&#10;Description automatically generated">
            <a:extLst>
              <a:ext uri="{FF2B5EF4-FFF2-40B4-BE49-F238E27FC236}">
                <a16:creationId xmlns:a16="http://schemas.microsoft.com/office/drawing/2014/main" id="{ED9B9A82-5D14-DA39-6C9B-507BCF091A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315" y="3369005"/>
            <a:ext cx="1355704" cy="855728"/>
          </a:xfrm>
          <a:prstGeom prst="rect">
            <a:avLst/>
          </a:prstGeom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E527473-9363-AD1B-9BE6-FA209863AC8C}"/>
              </a:ext>
            </a:extLst>
          </p:cNvPr>
          <p:cNvCxnSpPr>
            <a:cxnSpLocks/>
            <a:stCxn id="275" idx="2"/>
            <a:endCxn id="27" idx="0"/>
          </p:cNvCxnSpPr>
          <p:nvPr/>
        </p:nvCxnSpPr>
        <p:spPr>
          <a:xfrm rot="16200000" flipH="1">
            <a:off x="6791194" y="1689032"/>
            <a:ext cx="658994" cy="27009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EDBB51C9-2050-7CBA-4DD4-2EFA9CB7E969}"/>
              </a:ext>
            </a:extLst>
          </p:cNvPr>
          <p:cNvSpPr txBox="1">
            <a:spLocks/>
          </p:cNvSpPr>
          <p:nvPr/>
        </p:nvSpPr>
        <p:spPr>
          <a:xfrm>
            <a:off x="2832715" y="4283405"/>
            <a:ext cx="91440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+mn-lt"/>
              </a:rPr>
              <a:t>Resource Manager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CBD1C9E-A95F-1D33-54CF-DEAE98AB8250}"/>
              </a:ext>
            </a:extLst>
          </p:cNvPr>
          <p:cNvSpPr txBox="1">
            <a:spLocks/>
          </p:cNvSpPr>
          <p:nvPr/>
        </p:nvSpPr>
        <p:spPr>
          <a:xfrm>
            <a:off x="4301466" y="4328343"/>
            <a:ext cx="914400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+mn-lt"/>
              </a:rPr>
              <a:t>Node Manager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6BAA3AD6-41F0-90CF-40D2-E38F55D4A483}"/>
              </a:ext>
            </a:extLst>
          </p:cNvPr>
          <p:cNvSpPr txBox="1">
            <a:spLocks/>
          </p:cNvSpPr>
          <p:nvPr/>
        </p:nvSpPr>
        <p:spPr>
          <a:xfrm>
            <a:off x="6324565" y="4354313"/>
            <a:ext cx="973701" cy="4259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+mn-lt"/>
              </a:rPr>
              <a:t>Application Master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6A09FB3-3392-6BCA-00AE-63B57C3B3CBD}"/>
              </a:ext>
            </a:extLst>
          </p:cNvPr>
          <p:cNvSpPr txBox="1">
            <a:spLocks/>
          </p:cNvSpPr>
          <p:nvPr/>
        </p:nvSpPr>
        <p:spPr>
          <a:xfrm>
            <a:off x="7984316" y="4184401"/>
            <a:ext cx="973701" cy="51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latin typeface="+mn-lt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4096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139" y="11029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YARN</a:t>
            </a:r>
            <a:endParaRPr lang="en-PH" sz="4000" b="1" dirty="0">
              <a:latin typeface="Calibri Light (Headings)"/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B2BCADC-D7DD-8127-9F46-6509D01C9D51}"/>
              </a:ext>
            </a:extLst>
          </p:cNvPr>
          <p:cNvGrpSpPr/>
          <p:nvPr/>
        </p:nvGrpSpPr>
        <p:grpSpPr>
          <a:xfrm>
            <a:off x="5246320" y="1783680"/>
            <a:ext cx="914401" cy="1339007"/>
            <a:chOff x="2832715" y="3370328"/>
            <a:chExt cx="914401" cy="1339007"/>
          </a:xfrm>
        </p:grpSpPr>
        <p:pic>
          <p:nvPicPr>
            <p:cNvPr id="6" name="Graphic 5" descr="User with solid fill">
              <a:extLst>
                <a:ext uri="{FF2B5EF4-FFF2-40B4-BE49-F238E27FC236}">
                  <a16:creationId xmlns:a16="http://schemas.microsoft.com/office/drawing/2014/main" id="{ADF5BD75-D36C-B344-0F89-7A0CB19A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32716" y="3370328"/>
              <a:ext cx="914400" cy="914400"/>
            </a:xfrm>
            <a:prstGeom prst="rect">
              <a:avLst/>
            </a:prstGeom>
          </p:spPr>
        </p:pic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EDBB51C9-2050-7CBA-4DD4-2EFA9CB7E969}"/>
                </a:ext>
              </a:extLst>
            </p:cNvPr>
            <p:cNvSpPr txBox="1">
              <a:spLocks/>
            </p:cNvSpPr>
            <p:nvPr/>
          </p:nvSpPr>
          <p:spPr>
            <a:xfrm>
              <a:off x="2832715" y="4283405"/>
              <a:ext cx="914400" cy="4259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b="1" dirty="0">
                  <a:latin typeface="+mn-lt"/>
                </a:rPr>
                <a:t>Resource Manager</a:t>
              </a: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A6B57825-A0F8-EB0A-5289-0BA98608B758}"/>
              </a:ext>
            </a:extLst>
          </p:cNvPr>
          <p:cNvGrpSpPr/>
          <p:nvPr/>
        </p:nvGrpSpPr>
        <p:grpSpPr>
          <a:xfrm>
            <a:off x="10069862" y="1794606"/>
            <a:ext cx="914400" cy="1385268"/>
            <a:chOff x="4301466" y="3369005"/>
            <a:chExt cx="914400" cy="1385268"/>
          </a:xfrm>
        </p:grpSpPr>
        <p:pic>
          <p:nvPicPr>
            <p:cNvPr id="11" name="Graphic 10" descr="Office worker female with solid fill">
              <a:extLst>
                <a:ext uri="{FF2B5EF4-FFF2-40B4-BE49-F238E27FC236}">
                  <a16:creationId xmlns:a16="http://schemas.microsoft.com/office/drawing/2014/main" id="{88A88C99-5C0B-C307-1F82-BF330DC62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01466" y="3369005"/>
              <a:ext cx="914400" cy="914400"/>
            </a:xfrm>
            <a:prstGeom prst="rect">
              <a:avLst/>
            </a:prstGeom>
          </p:spPr>
        </p:pic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0CBD1C9E-A95F-1D33-54CF-DEAE98AB8250}"/>
                </a:ext>
              </a:extLst>
            </p:cNvPr>
            <p:cNvSpPr txBox="1">
              <a:spLocks/>
            </p:cNvSpPr>
            <p:nvPr/>
          </p:nvSpPr>
          <p:spPr>
            <a:xfrm>
              <a:off x="4301466" y="4328343"/>
              <a:ext cx="914400" cy="4259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b="1" dirty="0">
                  <a:latin typeface="+mn-lt"/>
                </a:rPr>
                <a:t>Node Manager</a:t>
              </a: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698D014-755D-E1B6-D426-387E58809CEB}"/>
              </a:ext>
            </a:extLst>
          </p:cNvPr>
          <p:cNvGrpSpPr/>
          <p:nvPr/>
        </p:nvGrpSpPr>
        <p:grpSpPr>
          <a:xfrm>
            <a:off x="7973131" y="3726510"/>
            <a:ext cx="973701" cy="1411238"/>
            <a:chOff x="6324565" y="3369005"/>
            <a:chExt cx="973701" cy="1411238"/>
          </a:xfrm>
        </p:grpSpPr>
        <p:pic>
          <p:nvPicPr>
            <p:cNvPr id="18" name="Graphic 17" descr="Office worker male with solid fill">
              <a:extLst>
                <a:ext uri="{FF2B5EF4-FFF2-40B4-BE49-F238E27FC236}">
                  <a16:creationId xmlns:a16="http://schemas.microsoft.com/office/drawing/2014/main" id="{AC3A8A01-604E-F30A-A90F-4F17D186E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24566" y="3369005"/>
              <a:ext cx="914400" cy="914400"/>
            </a:xfrm>
            <a:prstGeom prst="rect">
              <a:avLst/>
            </a:prstGeom>
          </p:spPr>
        </p:pic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6BAA3AD6-41F0-90CF-40D2-E38F55D4A483}"/>
                </a:ext>
              </a:extLst>
            </p:cNvPr>
            <p:cNvSpPr txBox="1">
              <a:spLocks/>
            </p:cNvSpPr>
            <p:nvPr/>
          </p:nvSpPr>
          <p:spPr>
            <a:xfrm>
              <a:off x="6324565" y="4354313"/>
              <a:ext cx="973701" cy="42593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00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400" b="1" dirty="0">
                  <a:latin typeface="+mn-lt"/>
                </a:rPr>
                <a:t>Application Master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FC023ED-69C0-3EA0-DB81-3A9DB6E018B4}"/>
              </a:ext>
            </a:extLst>
          </p:cNvPr>
          <p:cNvGrpSpPr/>
          <p:nvPr/>
        </p:nvGrpSpPr>
        <p:grpSpPr>
          <a:xfrm>
            <a:off x="93540" y="1763601"/>
            <a:ext cx="1739900" cy="1155700"/>
            <a:chOff x="1205342" y="1459432"/>
            <a:chExt cx="1739900" cy="1155700"/>
          </a:xfrm>
        </p:grpSpPr>
        <p:pic>
          <p:nvPicPr>
            <p:cNvPr id="3" name="Picture 2" descr="A computer monitor with a white screen&#10;&#10;Description automatically generated">
              <a:extLst>
                <a:ext uri="{FF2B5EF4-FFF2-40B4-BE49-F238E27FC236}">
                  <a16:creationId xmlns:a16="http://schemas.microsoft.com/office/drawing/2014/main" id="{38E48AB7-B935-75F1-6083-4B018E92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342" y="1459432"/>
              <a:ext cx="1739900" cy="115570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6C2D71-E223-ED88-09E4-BEE0045F23C6}"/>
                </a:ext>
              </a:extLst>
            </p:cNvPr>
            <p:cNvGrpSpPr/>
            <p:nvPr/>
          </p:nvGrpSpPr>
          <p:grpSpPr>
            <a:xfrm>
              <a:off x="1680108" y="1621298"/>
              <a:ext cx="790368" cy="673544"/>
              <a:chOff x="745069" y="214702"/>
              <a:chExt cx="10495864" cy="574765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DF0C8E6-D803-4E2E-876E-C504B0002759}"/>
                  </a:ext>
                </a:extLst>
              </p:cNvPr>
              <p:cNvGrpSpPr/>
              <p:nvPr/>
            </p:nvGrpSpPr>
            <p:grpSpPr>
              <a:xfrm>
                <a:off x="745069" y="2054013"/>
                <a:ext cx="6181604" cy="3081308"/>
                <a:chOff x="2006600" y="2006601"/>
                <a:chExt cx="4894671" cy="2234640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57ECD3FA-179F-04CE-822B-D309A97B16CA}"/>
                    </a:ext>
                  </a:extLst>
                </p:cNvPr>
                <p:cNvCxnSpPr>
                  <a:cxnSpLocks/>
                  <a:stCxn id="51" idx="3"/>
                  <a:endCxn id="52" idx="1"/>
                </p:cNvCxnSpPr>
                <p:nvPr/>
              </p:nvCxnSpPr>
              <p:spPr>
                <a:xfrm flipV="1">
                  <a:off x="2758836" y="2778889"/>
                  <a:ext cx="131471" cy="5934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9C9D012F-B7C4-95A8-3A8C-9A6E85EA9547}"/>
                    </a:ext>
                  </a:extLst>
                </p:cNvPr>
                <p:cNvCxnSpPr>
                  <a:cxnSpLocks/>
                  <a:stCxn id="51" idx="3"/>
                  <a:endCxn id="53" idx="1"/>
                </p:cNvCxnSpPr>
                <p:nvPr/>
              </p:nvCxnSpPr>
              <p:spPr>
                <a:xfrm>
                  <a:off x="2758836" y="3372303"/>
                  <a:ext cx="1314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4246C837-1E9C-DAB1-AAED-6ACB296139CC}"/>
                    </a:ext>
                  </a:extLst>
                </p:cNvPr>
                <p:cNvCxnSpPr>
                  <a:cxnSpLocks/>
                  <a:stCxn id="51" idx="3"/>
                  <a:endCxn id="54" idx="1"/>
                </p:cNvCxnSpPr>
                <p:nvPr/>
              </p:nvCxnSpPr>
              <p:spPr>
                <a:xfrm>
                  <a:off x="2758836" y="3372303"/>
                  <a:ext cx="131471" cy="59341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0E0BF619-AD69-B288-FA3D-24AE71FE92A7}"/>
                    </a:ext>
                  </a:extLst>
                </p:cNvPr>
                <p:cNvCxnSpPr>
                  <a:cxnSpLocks/>
                  <a:stCxn id="52" idx="3"/>
                  <a:endCxn id="55" idx="1"/>
                </p:cNvCxnSpPr>
                <p:nvPr/>
              </p:nvCxnSpPr>
              <p:spPr>
                <a:xfrm>
                  <a:off x="3642543" y="2778889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B60B8EF4-F797-FC18-8B3E-F3452163A4BB}"/>
                    </a:ext>
                  </a:extLst>
                </p:cNvPr>
                <p:cNvCxnSpPr>
                  <a:cxnSpLocks/>
                  <a:stCxn id="53" idx="3"/>
                  <a:endCxn id="56" idx="1"/>
                </p:cNvCxnSpPr>
                <p:nvPr/>
              </p:nvCxnSpPr>
              <p:spPr>
                <a:xfrm>
                  <a:off x="3642543" y="3372303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8EAF1AE6-5015-344B-99AC-604F0E3B9F6A}"/>
                    </a:ext>
                  </a:extLst>
                </p:cNvPr>
                <p:cNvCxnSpPr>
                  <a:cxnSpLocks/>
                  <a:stCxn id="54" idx="3"/>
                  <a:endCxn id="57" idx="1"/>
                </p:cNvCxnSpPr>
                <p:nvPr/>
              </p:nvCxnSpPr>
              <p:spPr>
                <a:xfrm>
                  <a:off x="3642543" y="3965717"/>
                  <a:ext cx="204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AC444EEB-1DA9-9271-EE7F-69E9702469F9}"/>
                    </a:ext>
                  </a:extLst>
                </p:cNvPr>
                <p:cNvCxnSpPr>
                  <a:cxnSpLocks/>
                  <a:stCxn id="55" idx="3"/>
                  <a:endCxn id="58" idx="1"/>
                </p:cNvCxnSpPr>
                <p:nvPr/>
              </p:nvCxnSpPr>
              <p:spPr>
                <a:xfrm flipV="1">
                  <a:off x="4599091" y="2458179"/>
                  <a:ext cx="319794" cy="3207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AC678300-9419-F725-EC8B-43AD581EC016}"/>
                    </a:ext>
                  </a:extLst>
                </p:cNvPr>
                <p:cNvCxnSpPr>
                  <a:cxnSpLocks/>
                  <a:stCxn id="55" idx="3"/>
                  <a:endCxn id="59" idx="1"/>
                </p:cNvCxnSpPr>
                <p:nvPr/>
              </p:nvCxnSpPr>
              <p:spPr>
                <a:xfrm flipV="1">
                  <a:off x="4599091" y="2762733"/>
                  <a:ext cx="319794" cy="16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2B276EE4-7717-BA4A-F788-915536A6A248}"/>
                    </a:ext>
                  </a:extLst>
                </p:cNvPr>
                <p:cNvCxnSpPr>
                  <a:cxnSpLocks/>
                  <a:stCxn id="55" idx="3"/>
                  <a:endCxn id="60" idx="1"/>
                </p:cNvCxnSpPr>
                <p:nvPr/>
              </p:nvCxnSpPr>
              <p:spPr>
                <a:xfrm>
                  <a:off x="4599091" y="2778889"/>
                  <a:ext cx="319794" cy="3421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B90A232E-1788-AB93-F802-713B72F7F05C}"/>
                    </a:ext>
                  </a:extLst>
                </p:cNvPr>
                <p:cNvCxnSpPr>
                  <a:cxnSpLocks/>
                  <a:stCxn id="56" idx="3"/>
                  <a:endCxn id="61" idx="1"/>
                </p:cNvCxnSpPr>
                <p:nvPr/>
              </p:nvCxnSpPr>
              <p:spPr>
                <a:xfrm>
                  <a:off x="4599091" y="3372303"/>
                  <a:ext cx="319794" cy="695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F7663498-26D4-1DF1-DD8F-032CCD882F1C}"/>
                    </a:ext>
                  </a:extLst>
                </p:cNvPr>
                <p:cNvCxnSpPr>
                  <a:cxnSpLocks/>
                  <a:stCxn id="56" idx="3"/>
                  <a:endCxn id="59" idx="1"/>
                </p:cNvCxnSpPr>
                <p:nvPr/>
              </p:nvCxnSpPr>
              <p:spPr>
                <a:xfrm flipV="1">
                  <a:off x="4599091" y="2762733"/>
                  <a:ext cx="319794" cy="60957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2EEBEFAB-B6DB-6279-DA9E-9B43A466FE26}"/>
                    </a:ext>
                  </a:extLst>
                </p:cNvPr>
                <p:cNvCxnSpPr>
                  <a:cxnSpLocks/>
                  <a:stCxn id="56" idx="3"/>
                  <a:endCxn id="60" idx="1"/>
                </p:cNvCxnSpPr>
                <p:nvPr/>
              </p:nvCxnSpPr>
              <p:spPr>
                <a:xfrm flipV="1">
                  <a:off x="4599091" y="3121032"/>
                  <a:ext cx="319794" cy="25127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18BF039B-593E-CF2F-66FC-7AC3BB073803}"/>
                    </a:ext>
                  </a:extLst>
                </p:cNvPr>
                <p:cNvCxnSpPr>
                  <a:cxnSpLocks/>
                  <a:stCxn id="57" idx="3"/>
                  <a:endCxn id="62" idx="1"/>
                </p:cNvCxnSpPr>
                <p:nvPr/>
              </p:nvCxnSpPr>
              <p:spPr>
                <a:xfrm flipV="1">
                  <a:off x="4599091" y="3690134"/>
                  <a:ext cx="319794" cy="2755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E64C420-2634-33A7-E9F4-8E816CFB97AE}"/>
                    </a:ext>
                  </a:extLst>
                </p:cNvPr>
                <p:cNvCxnSpPr>
                  <a:cxnSpLocks/>
                  <a:stCxn id="57" idx="3"/>
                  <a:endCxn id="63" idx="1"/>
                </p:cNvCxnSpPr>
                <p:nvPr/>
              </p:nvCxnSpPr>
              <p:spPr>
                <a:xfrm flipV="1">
                  <a:off x="4599091" y="3922660"/>
                  <a:ext cx="321240" cy="430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A0ACDB26-7868-ADED-A8D0-779CC81D1078}"/>
                    </a:ext>
                  </a:extLst>
                </p:cNvPr>
                <p:cNvCxnSpPr>
                  <a:cxnSpLocks/>
                  <a:stCxn id="57" idx="3"/>
                  <a:endCxn id="256" idx="1"/>
                </p:cNvCxnSpPr>
                <p:nvPr/>
              </p:nvCxnSpPr>
              <p:spPr>
                <a:xfrm>
                  <a:off x="4599091" y="3965717"/>
                  <a:ext cx="319794" cy="1860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438268C-F5F0-3663-471B-2E037A7E0C51}"/>
                    </a:ext>
                  </a:extLst>
                </p:cNvPr>
                <p:cNvGrpSpPr/>
                <p:nvPr/>
              </p:nvGrpSpPr>
              <p:grpSpPr>
                <a:xfrm>
                  <a:off x="2006600" y="2006601"/>
                  <a:ext cx="4894671" cy="2234640"/>
                  <a:chOff x="140490" y="205119"/>
                  <a:chExt cx="11662981" cy="5085988"/>
                </a:xfrm>
              </p:grpSpPr>
              <p:sp>
                <p:nvSpPr>
                  <p:cNvPr id="45" name="Title 1">
                    <a:extLst>
                      <a:ext uri="{FF2B5EF4-FFF2-40B4-BE49-F238E27FC236}">
                        <a16:creationId xmlns:a16="http://schemas.microsoft.com/office/drawing/2014/main" id="{128583C3-12DA-8EC0-04D4-44AAA9EE4F4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490" y="205119"/>
                    <a:ext cx="1792422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47" name="Title 1">
                    <a:extLst>
                      <a:ext uri="{FF2B5EF4-FFF2-40B4-BE49-F238E27FC236}">
                        <a16:creationId xmlns:a16="http://schemas.microsoft.com/office/drawing/2014/main" id="{70F3BB31-4F9C-1ADD-F814-DC7CE91391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205119"/>
                    <a:ext cx="1792422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48" name="Title 1">
                    <a:extLst>
                      <a:ext uri="{FF2B5EF4-FFF2-40B4-BE49-F238E27FC236}">
                        <a16:creationId xmlns:a16="http://schemas.microsoft.com/office/drawing/2014/main" id="{F0100702-07E2-5CF2-3C60-DC3829E0081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351870" y="205119"/>
                    <a:ext cx="2139553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49" name="Title 1">
                    <a:extLst>
                      <a:ext uri="{FF2B5EF4-FFF2-40B4-BE49-F238E27FC236}">
                        <a16:creationId xmlns:a16="http://schemas.microsoft.com/office/drawing/2014/main" id="{D7C0ABE9-98E5-68B5-7A46-9CA04A8760A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04691" y="205119"/>
                    <a:ext cx="2342756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0" name="Title 1">
                    <a:extLst>
                      <a:ext uri="{FF2B5EF4-FFF2-40B4-BE49-F238E27FC236}">
                        <a16:creationId xmlns:a16="http://schemas.microsoft.com/office/drawing/2014/main" id="{AF156FA4-9D64-B738-D8B8-BCCBAA7069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460715" y="215505"/>
                    <a:ext cx="2342756" cy="40711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1" name="Title 1">
                    <a:extLst>
                      <a:ext uri="{FF2B5EF4-FFF2-40B4-BE49-F238E27FC236}">
                        <a16:creationId xmlns:a16="http://schemas.microsoft.com/office/drawing/2014/main" id="{F0C055B4-D773-5C30-8740-16B2D080C02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40490" y="2303012"/>
                    <a:ext cx="1792422" cy="202082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2" name="Title 1">
                    <a:extLst>
                      <a:ext uri="{FF2B5EF4-FFF2-40B4-BE49-F238E27FC236}">
                        <a16:creationId xmlns:a16="http://schemas.microsoft.com/office/drawing/2014/main" id="{027112C6-E084-5810-1E3C-178E4F7BB05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1436455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3" name="Title 1">
                    <a:extLst>
                      <a:ext uri="{FF2B5EF4-FFF2-40B4-BE49-F238E27FC236}">
                        <a16:creationId xmlns:a16="http://schemas.microsoft.com/office/drawing/2014/main" id="{ADFF32C8-A785-F31A-3869-861DA670020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2787051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  <p:sp>
                <p:nvSpPr>
                  <p:cNvPr id="54" name="Title 1">
                    <a:extLst>
                      <a:ext uri="{FF2B5EF4-FFF2-40B4-BE49-F238E27FC236}">
                        <a16:creationId xmlns:a16="http://schemas.microsoft.com/office/drawing/2014/main" id="{A9A1128B-F418-C432-6476-8C5ED9102B3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246180" y="4137648"/>
                    <a:ext cx="1792422" cy="1052744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5" name="Title 1">
                    <a:extLst>
                      <a:ext uri="{FF2B5EF4-FFF2-40B4-BE49-F238E27FC236}">
                        <a16:creationId xmlns:a16="http://schemas.microsoft.com/office/drawing/2014/main" id="{351FB56A-8DBC-C9A6-F3C2-21C64061C7C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1436455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6" name="Title 1">
                    <a:extLst>
                      <a:ext uri="{FF2B5EF4-FFF2-40B4-BE49-F238E27FC236}">
                        <a16:creationId xmlns:a16="http://schemas.microsoft.com/office/drawing/2014/main" id="{3D880BEC-5BBF-483D-E069-33162A8F07C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2787051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7" name="Title 1">
                    <a:extLst>
                      <a:ext uri="{FF2B5EF4-FFF2-40B4-BE49-F238E27FC236}">
                        <a16:creationId xmlns:a16="http://schemas.microsoft.com/office/drawing/2014/main" id="{F59FAA03-D6B5-E100-304C-C062EF59494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25435" y="4137646"/>
                    <a:ext cx="1792422" cy="105274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8" name="Title 1">
                    <a:extLst>
                      <a:ext uri="{FF2B5EF4-FFF2-40B4-BE49-F238E27FC236}">
                        <a16:creationId xmlns:a16="http://schemas.microsoft.com/office/drawing/2014/main" id="{373A9B42-2E1E-462D-B0C1-EB7ADB8962D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1029343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59" name="Title 1">
                    <a:extLst>
                      <a:ext uri="{FF2B5EF4-FFF2-40B4-BE49-F238E27FC236}">
                        <a16:creationId xmlns:a16="http://schemas.microsoft.com/office/drawing/2014/main" id="{0C266C06-299B-3352-1335-D2D118A7BA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1564190"/>
                    <a:ext cx="1792422" cy="7237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60" name="Title 1">
                    <a:extLst>
                      <a:ext uri="{FF2B5EF4-FFF2-40B4-BE49-F238E27FC236}">
                        <a16:creationId xmlns:a16="http://schemas.microsoft.com/office/drawing/2014/main" id="{E4436AFB-C7B0-143A-76F8-7F3F273E0E3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2367935"/>
                    <a:ext cx="1792422" cy="74720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61" name="Title 1">
                    <a:extLst>
                      <a:ext uri="{FF2B5EF4-FFF2-40B4-BE49-F238E27FC236}">
                        <a16:creationId xmlns:a16="http://schemas.microsoft.com/office/drawing/2014/main" id="{A68D5B57-112E-FF23-A8BD-7691C63516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3268178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62" name="Title 1">
                    <a:extLst>
                      <a:ext uri="{FF2B5EF4-FFF2-40B4-BE49-F238E27FC236}">
                        <a16:creationId xmlns:a16="http://schemas.microsoft.com/office/drawing/2014/main" id="{ABC487A3-D712-E926-B22C-90B7FAB2965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3833245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63" name="Title 1">
                    <a:extLst>
                      <a:ext uri="{FF2B5EF4-FFF2-40B4-BE49-F238E27FC236}">
                        <a16:creationId xmlns:a16="http://schemas.microsoft.com/office/drawing/2014/main" id="{44703647-754B-AECC-7625-F479716872C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83303" y="4362468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256" name="Title 1">
                    <a:extLst>
                      <a:ext uri="{FF2B5EF4-FFF2-40B4-BE49-F238E27FC236}">
                        <a16:creationId xmlns:a16="http://schemas.microsoft.com/office/drawing/2014/main" id="{99B32C10-80E0-2939-6372-5F032BF8CF4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079858" y="4883995"/>
                    <a:ext cx="1792422" cy="40711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b="1" dirty="0">
                      <a:latin typeface="+mn-lt"/>
                    </a:endParaRPr>
                  </a:p>
                </p:txBody>
              </p:sp>
              <p:sp>
                <p:nvSpPr>
                  <p:cNvPr id="257" name="Title 1">
                    <a:extLst>
                      <a:ext uri="{FF2B5EF4-FFF2-40B4-BE49-F238E27FC236}">
                        <a16:creationId xmlns:a16="http://schemas.microsoft.com/office/drawing/2014/main" id="{5672AA88-0263-EA74-2BBC-663695CBCD0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735882" y="1813729"/>
                    <a:ext cx="1792422" cy="2485632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txBody>
                  <a:bodyPr vert="horz" lIns="91440" tIns="45720" rIns="91440" bIns="45720" rtlCol="0" anchor="b">
                    <a:noAutofit/>
                  </a:bodyPr>
                  <a:lstStyle>
                    <a:lvl1pPr algn="ct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endParaRPr lang="en-US" sz="900" dirty="0">
                      <a:latin typeface="+mn-lt"/>
                    </a:endParaRPr>
                  </a:p>
                </p:txBody>
              </p:sp>
            </p:grp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E8375352-BF95-DF60-D2F8-EF14CA341152}"/>
                    </a:ext>
                  </a:extLst>
                </p:cNvPr>
                <p:cNvCxnSpPr>
                  <a:cxnSpLocks/>
                  <a:stCxn id="58" idx="3"/>
                  <a:endCxn id="257" idx="1"/>
                </p:cNvCxnSpPr>
                <p:nvPr/>
              </p:nvCxnSpPr>
              <p:spPr>
                <a:xfrm>
                  <a:off x="5671121" y="2458179"/>
                  <a:ext cx="362433" cy="80125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AE7A5ED0-90D6-71BC-77AE-7A89E616A452}"/>
                    </a:ext>
                  </a:extLst>
                </p:cNvPr>
                <p:cNvCxnSpPr>
                  <a:cxnSpLocks/>
                  <a:stCxn id="59" idx="3"/>
                  <a:endCxn id="257" idx="1"/>
                </p:cNvCxnSpPr>
                <p:nvPr/>
              </p:nvCxnSpPr>
              <p:spPr>
                <a:xfrm>
                  <a:off x="5671121" y="2762733"/>
                  <a:ext cx="362433" cy="496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870BA67C-2746-B5CC-AAEB-28C46B2C597E}"/>
                    </a:ext>
                  </a:extLst>
                </p:cNvPr>
                <p:cNvCxnSpPr>
                  <a:cxnSpLocks/>
                  <a:stCxn id="60" idx="3"/>
                  <a:endCxn id="257" idx="1"/>
                </p:cNvCxnSpPr>
                <p:nvPr/>
              </p:nvCxnSpPr>
              <p:spPr>
                <a:xfrm>
                  <a:off x="5671121" y="3121032"/>
                  <a:ext cx="362433" cy="1384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E4BCBE1B-DAD3-1410-2024-3D08DEC44B30}"/>
                    </a:ext>
                  </a:extLst>
                </p:cNvPr>
                <p:cNvCxnSpPr>
                  <a:cxnSpLocks/>
                  <a:stCxn id="61" idx="3"/>
                  <a:endCxn id="257" idx="1"/>
                </p:cNvCxnSpPr>
                <p:nvPr/>
              </p:nvCxnSpPr>
              <p:spPr>
                <a:xfrm flipV="1">
                  <a:off x="5671121" y="3259438"/>
                  <a:ext cx="362433" cy="1824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E8C6414F-09A6-E3B3-089A-56BDF2903083}"/>
                    </a:ext>
                  </a:extLst>
                </p:cNvPr>
                <p:cNvCxnSpPr>
                  <a:cxnSpLocks/>
                  <a:stCxn id="62" idx="3"/>
                  <a:endCxn id="257" idx="1"/>
                </p:cNvCxnSpPr>
                <p:nvPr/>
              </p:nvCxnSpPr>
              <p:spPr>
                <a:xfrm flipV="1">
                  <a:off x="5671121" y="3259438"/>
                  <a:ext cx="362433" cy="43069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5D1F63C2-C1A9-E087-69DC-8E386B9E93F9}"/>
                    </a:ext>
                  </a:extLst>
                </p:cNvPr>
                <p:cNvCxnSpPr>
                  <a:cxnSpLocks/>
                  <a:stCxn id="63" idx="3"/>
                  <a:endCxn id="257" idx="1"/>
                </p:cNvCxnSpPr>
                <p:nvPr/>
              </p:nvCxnSpPr>
              <p:spPr>
                <a:xfrm flipV="1">
                  <a:off x="5672567" y="3259438"/>
                  <a:ext cx="360987" cy="66322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558FF43A-3125-32A4-F8E1-9F59468E1AC5}"/>
                    </a:ext>
                  </a:extLst>
                </p:cNvPr>
                <p:cNvCxnSpPr>
                  <a:cxnSpLocks/>
                  <a:stCxn id="256" idx="3"/>
                  <a:endCxn id="257" idx="1"/>
                </p:cNvCxnSpPr>
                <p:nvPr/>
              </p:nvCxnSpPr>
              <p:spPr>
                <a:xfrm flipV="1">
                  <a:off x="5671121" y="3259438"/>
                  <a:ext cx="362433" cy="8923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" name="Picture 7" descr="A person sitting at a desk with two computer screens&#10;&#10;Description automatically generated">
                <a:extLst>
                  <a:ext uri="{FF2B5EF4-FFF2-40B4-BE49-F238E27FC236}">
                    <a16:creationId xmlns:a16="http://schemas.microsoft.com/office/drawing/2014/main" id="{C7A5D7EF-8239-B3CA-09D1-6FD6D632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3098" y="214702"/>
                <a:ext cx="2367835" cy="2340211"/>
              </a:xfrm>
              <a:prstGeom prst="rect">
                <a:avLst/>
              </a:prstGeom>
            </p:spPr>
          </p:pic>
          <p:pic>
            <p:nvPicPr>
              <p:cNvPr id="9" name="Picture 8" descr="A hand holding a clock&#10;&#10;Description automatically generated">
                <a:extLst>
                  <a:ext uri="{FF2B5EF4-FFF2-40B4-BE49-F238E27FC236}">
                    <a16:creationId xmlns:a16="http://schemas.microsoft.com/office/drawing/2014/main" id="{F5DC41D6-75E5-1232-7603-FCE6D09EE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831" y="4959054"/>
                <a:ext cx="2019300" cy="1003300"/>
              </a:xfrm>
              <a:prstGeom prst="rect">
                <a:avLst/>
              </a:prstGeom>
            </p:spPr>
          </p:pic>
          <p:pic>
            <p:nvPicPr>
              <p:cNvPr id="10" name="Picture 9" descr="A cartoon of a balance scale&#10;&#10;Description automatically generated">
                <a:extLst>
                  <a:ext uri="{FF2B5EF4-FFF2-40B4-BE49-F238E27FC236}">
                    <a16:creationId xmlns:a16="http://schemas.microsoft.com/office/drawing/2014/main" id="{79F3903F-F014-3C25-62F9-5E7DE2267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6117" y="3101261"/>
                <a:ext cx="1638300" cy="1231900"/>
              </a:xfrm>
              <a:prstGeom prst="rect">
                <a:avLst/>
              </a:prstGeom>
            </p:spPr>
          </p:pic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66DC93F3-7CA1-99AB-5866-32C2C6029595}"/>
                  </a:ext>
                </a:extLst>
              </p:cNvPr>
              <p:cNvSpPr/>
              <p:nvPr/>
            </p:nvSpPr>
            <p:spPr>
              <a:xfrm>
                <a:off x="7023745" y="3459720"/>
                <a:ext cx="1663994" cy="484632"/>
              </a:xfrm>
              <a:prstGeom prst="rightArrow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65" name="Right Arrow 264">
            <a:extLst>
              <a:ext uri="{FF2B5EF4-FFF2-40B4-BE49-F238E27FC236}">
                <a16:creationId xmlns:a16="http://schemas.microsoft.com/office/drawing/2014/main" id="{59C13611-52B2-9413-7F0F-4079ECA6AB4F}"/>
              </a:ext>
            </a:extLst>
          </p:cNvPr>
          <p:cNvSpPr/>
          <p:nvPr/>
        </p:nvSpPr>
        <p:spPr>
          <a:xfrm rot="16200000">
            <a:off x="10065315" y="3618625"/>
            <a:ext cx="914401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Right Arrow 265">
            <a:extLst>
              <a:ext uri="{FF2B5EF4-FFF2-40B4-BE49-F238E27FC236}">
                <a16:creationId xmlns:a16="http://schemas.microsoft.com/office/drawing/2014/main" id="{9BF5D3D8-B6B3-0D22-C35A-79F9A6660A2B}"/>
              </a:ext>
            </a:extLst>
          </p:cNvPr>
          <p:cNvSpPr/>
          <p:nvPr/>
        </p:nvSpPr>
        <p:spPr>
          <a:xfrm rot="19030516">
            <a:off x="8685324" y="3281082"/>
            <a:ext cx="143501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Right Arrow 266">
            <a:extLst>
              <a:ext uri="{FF2B5EF4-FFF2-40B4-BE49-F238E27FC236}">
                <a16:creationId xmlns:a16="http://schemas.microsoft.com/office/drawing/2014/main" id="{ED3F4637-D067-A5AB-3289-50FFF860AA1C}"/>
              </a:ext>
            </a:extLst>
          </p:cNvPr>
          <p:cNvSpPr/>
          <p:nvPr/>
        </p:nvSpPr>
        <p:spPr>
          <a:xfrm rot="10800000">
            <a:off x="6593986" y="2099135"/>
            <a:ext cx="3005385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2" name="Right Arrow 271">
            <a:extLst>
              <a:ext uri="{FF2B5EF4-FFF2-40B4-BE49-F238E27FC236}">
                <a16:creationId xmlns:a16="http://schemas.microsoft.com/office/drawing/2014/main" id="{F84519DF-1BFE-01B0-2A13-9CD2068AB475}"/>
              </a:ext>
            </a:extLst>
          </p:cNvPr>
          <p:cNvSpPr/>
          <p:nvPr/>
        </p:nvSpPr>
        <p:spPr>
          <a:xfrm rot="10800000">
            <a:off x="2075572" y="2116561"/>
            <a:ext cx="3005385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5D9365B-71CF-015D-7EFE-9737BB02DD3F}"/>
              </a:ext>
            </a:extLst>
          </p:cNvPr>
          <p:cNvGrpSpPr/>
          <p:nvPr/>
        </p:nvGrpSpPr>
        <p:grpSpPr>
          <a:xfrm>
            <a:off x="2814546" y="1539440"/>
            <a:ext cx="1626007" cy="484633"/>
            <a:chOff x="5070723" y="1889054"/>
            <a:chExt cx="2679193" cy="833996"/>
          </a:xfrm>
        </p:grpSpPr>
        <p:pic>
          <p:nvPicPr>
            <p:cNvPr id="274" name="Picture 273" descr="A black and silver computer tower&#10;&#10;Description automatically generated">
              <a:extLst>
                <a:ext uri="{FF2B5EF4-FFF2-40B4-BE49-F238E27FC236}">
                  <a16:creationId xmlns:a16="http://schemas.microsoft.com/office/drawing/2014/main" id="{8CB204E3-72A1-D0FF-C427-A5DFFE7C8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8729" y="1889054"/>
              <a:ext cx="731187" cy="731187"/>
            </a:xfrm>
            <a:prstGeom prst="rect">
              <a:avLst/>
            </a:prstGeom>
          </p:spPr>
        </p:pic>
        <p:pic>
          <p:nvPicPr>
            <p:cNvPr id="276" name="Picture 275" descr="A computer chip with many lines&#10;&#10;Description automatically generated with medium confidence">
              <a:extLst>
                <a:ext uri="{FF2B5EF4-FFF2-40B4-BE49-F238E27FC236}">
                  <a16:creationId xmlns:a16="http://schemas.microsoft.com/office/drawing/2014/main" id="{709D920D-51D8-AC94-2C65-98E86BCB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723" y="1890143"/>
              <a:ext cx="832907" cy="832907"/>
            </a:xfrm>
            <a:prstGeom prst="rect">
              <a:avLst/>
            </a:prstGeom>
          </p:spPr>
        </p:pic>
        <p:pic>
          <p:nvPicPr>
            <p:cNvPr id="277" name="Picture 276" descr="A speedometer with a pointer and a needle&#10;&#10;Description automatically generated with medium confidence">
              <a:extLst>
                <a:ext uri="{FF2B5EF4-FFF2-40B4-BE49-F238E27FC236}">
                  <a16:creationId xmlns:a16="http://schemas.microsoft.com/office/drawing/2014/main" id="{2657F1F0-B4EE-26B0-FE39-1D24D15E3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47368"/>
              <a:ext cx="718458" cy="718458"/>
            </a:xfrm>
            <a:prstGeom prst="rect">
              <a:avLst/>
            </a:prstGeom>
          </p:spPr>
        </p:pic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A4F42DB-3B0C-4156-6D38-80665EFC9F4E}"/>
              </a:ext>
            </a:extLst>
          </p:cNvPr>
          <p:cNvGrpSpPr/>
          <p:nvPr/>
        </p:nvGrpSpPr>
        <p:grpSpPr>
          <a:xfrm>
            <a:off x="7320825" y="1519036"/>
            <a:ext cx="1626007" cy="484633"/>
            <a:chOff x="5070723" y="1889054"/>
            <a:chExt cx="2679193" cy="833996"/>
          </a:xfrm>
        </p:grpSpPr>
        <p:pic>
          <p:nvPicPr>
            <p:cNvPr id="279" name="Picture 278" descr="A black and silver computer tower&#10;&#10;Description automatically generated">
              <a:extLst>
                <a:ext uri="{FF2B5EF4-FFF2-40B4-BE49-F238E27FC236}">
                  <a16:creationId xmlns:a16="http://schemas.microsoft.com/office/drawing/2014/main" id="{BCDED3E1-77B7-AEA1-7522-42BA4616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8729" y="1889054"/>
              <a:ext cx="731187" cy="731187"/>
            </a:xfrm>
            <a:prstGeom prst="rect">
              <a:avLst/>
            </a:prstGeom>
          </p:spPr>
        </p:pic>
        <p:pic>
          <p:nvPicPr>
            <p:cNvPr id="280" name="Picture 279" descr="A computer chip with many lines&#10;&#10;Description automatically generated with medium confidence">
              <a:extLst>
                <a:ext uri="{FF2B5EF4-FFF2-40B4-BE49-F238E27FC236}">
                  <a16:creationId xmlns:a16="http://schemas.microsoft.com/office/drawing/2014/main" id="{D34C5B83-1E3F-F3C3-747C-5851040A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723" y="1890143"/>
              <a:ext cx="832907" cy="832907"/>
            </a:xfrm>
            <a:prstGeom prst="rect">
              <a:avLst/>
            </a:prstGeom>
          </p:spPr>
        </p:pic>
        <p:pic>
          <p:nvPicPr>
            <p:cNvPr id="281" name="Picture 280" descr="A speedometer with a pointer and a needle&#10;&#10;Description automatically generated with medium confidence">
              <a:extLst>
                <a:ext uri="{FF2B5EF4-FFF2-40B4-BE49-F238E27FC236}">
                  <a16:creationId xmlns:a16="http://schemas.microsoft.com/office/drawing/2014/main" id="{95BB4E33-81AD-1E51-CD22-70287988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47368"/>
              <a:ext cx="718458" cy="718458"/>
            </a:xfrm>
            <a:prstGeom prst="rect">
              <a:avLst/>
            </a:prstGeom>
          </p:spPr>
        </p:pic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629BFDD0-11BC-30CF-3643-7993AA14D281}"/>
              </a:ext>
            </a:extLst>
          </p:cNvPr>
          <p:cNvGrpSpPr/>
          <p:nvPr/>
        </p:nvGrpSpPr>
        <p:grpSpPr>
          <a:xfrm>
            <a:off x="9709511" y="4659693"/>
            <a:ext cx="1626007" cy="484633"/>
            <a:chOff x="5070723" y="1889054"/>
            <a:chExt cx="2679193" cy="833996"/>
          </a:xfrm>
        </p:grpSpPr>
        <p:pic>
          <p:nvPicPr>
            <p:cNvPr id="284" name="Picture 283" descr="A black and silver computer tower&#10;&#10;Description automatically generated">
              <a:extLst>
                <a:ext uri="{FF2B5EF4-FFF2-40B4-BE49-F238E27FC236}">
                  <a16:creationId xmlns:a16="http://schemas.microsoft.com/office/drawing/2014/main" id="{5A1C82DD-852C-C215-C4D0-8310151F5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8729" y="1889054"/>
              <a:ext cx="731187" cy="731187"/>
            </a:xfrm>
            <a:prstGeom prst="rect">
              <a:avLst/>
            </a:prstGeom>
          </p:spPr>
        </p:pic>
        <p:pic>
          <p:nvPicPr>
            <p:cNvPr id="285" name="Picture 284" descr="A computer chip with many lines&#10;&#10;Description automatically generated with medium confidence">
              <a:extLst>
                <a:ext uri="{FF2B5EF4-FFF2-40B4-BE49-F238E27FC236}">
                  <a16:creationId xmlns:a16="http://schemas.microsoft.com/office/drawing/2014/main" id="{DF22B0A1-B80F-7848-8ED3-ECC1FE4B2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0723" y="1890143"/>
              <a:ext cx="832907" cy="832907"/>
            </a:xfrm>
            <a:prstGeom prst="rect">
              <a:avLst/>
            </a:prstGeom>
          </p:spPr>
        </p:pic>
        <p:pic>
          <p:nvPicPr>
            <p:cNvPr id="286" name="Picture 285" descr="A speedometer with a pointer and a needle&#10;&#10;Description automatically generated with medium confidence">
              <a:extLst>
                <a:ext uri="{FF2B5EF4-FFF2-40B4-BE49-F238E27FC236}">
                  <a16:creationId xmlns:a16="http://schemas.microsoft.com/office/drawing/2014/main" id="{98F8DE63-8839-D8F4-EAAC-95675E29A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947368"/>
              <a:ext cx="718458" cy="718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35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66" grpId="0" animBg="1"/>
      <p:bldP spid="267" grpId="0" animBg="1"/>
      <p:bldP spid="2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267" y="189302"/>
            <a:ext cx="10100733" cy="855727"/>
          </a:xfrm>
        </p:spPr>
        <p:txBody>
          <a:bodyPr>
            <a:noAutofit/>
          </a:bodyPr>
          <a:lstStyle/>
          <a:p>
            <a:pPr algn="l"/>
            <a:r>
              <a:rPr lang="en-GB" sz="4000" b="1" dirty="0">
                <a:latin typeface="Calibri Light (Headings)"/>
              </a:rPr>
              <a:t>Outline</a:t>
            </a:r>
            <a:endParaRPr lang="en-PH" sz="4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6935D5-92FC-8651-8622-AD824107F9FA}"/>
              </a:ext>
            </a:extLst>
          </p:cNvPr>
          <p:cNvSpPr txBox="1">
            <a:spLocks/>
          </p:cNvSpPr>
          <p:nvPr/>
        </p:nvSpPr>
        <p:spPr>
          <a:xfrm>
            <a:off x="459205" y="1270274"/>
            <a:ext cx="11273589" cy="43174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dirty="0">
                <a:latin typeface="Calibri Light (Headings)"/>
              </a:rPr>
              <a:t>Big Data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Calibri Light (Headings)"/>
              </a:rPr>
              <a:t>Hadoop</a:t>
            </a:r>
            <a:endParaRPr lang="en-US" sz="280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chemeClr val="bg2">
                  <a:lumMod val="75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Hadoop Components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i="0" dirty="0">
              <a:effectLst/>
              <a:latin typeface="Calibri Light (Headings)"/>
            </a:endParaRPr>
          </a:p>
          <a:p>
            <a:pPr algn="l"/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17206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139" y="11029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Other Hadoop Components</a:t>
            </a:r>
            <a:endParaRPr lang="en-PH" sz="4000" b="1" dirty="0">
              <a:latin typeface="Calibri Light (Headings)"/>
            </a:endParaRPr>
          </a:p>
        </p:txBody>
      </p:sp>
      <p:pic>
        <p:nvPicPr>
          <p:cNvPr id="27" name="Picture 26" descr="A yellow and black bee&#10;&#10;Description automatically generated">
            <a:extLst>
              <a:ext uri="{FF2B5EF4-FFF2-40B4-BE49-F238E27FC236}">
                <a16:creationId xmlns:a16="http://schemas.microsoft.com/office/drawing/2014/main" id="{618FA7B7-FB3F-33C2-BA3E-996998E38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60" y="3672785"/>
            <a:ext cx="1474458" cy="1325146"/>
          </a:xfrm>
          <a:prstGeom prst="rect">
            <a:avLst/>
          </a:prstGeom>
        </p:spPr>
      </p:pic>
      <p:pic>
        <p:nvPicPr>
          <p:cNvPr id="46" name="Picture 45" descr="A cartoon pig wearing blue overalls and white gloves&#10;&#10;Description automatically generated">
            <a:extLst>
              <a:ext uri="{FF2B5EF4-FFF2-40B4-BE49-F238E27FC236}">
                <a16:creationId xmlns:a16="http://schemas.microsoft.com/office/drawing/2014/main" id="{68A68B5B-1D27-CFF2-32EE-60E60B0B3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50" y="3521643"/>
            <a:ext cx="1421916" cy="1691114"/>
          </a:xfrm>
          <a:prstGeom prst="rect">
            <a:avLst/>
          </a:prstGeom>
        </p:spPr>
      </p:pic>
      <p:pic>
        <p:nvPicPr>
          <p:cNvPr id="262" name="Picture 261" descr="A logo with black text&#10;&#10;Description automatically generated">
            <a:extLst>
              <a:ext uri="{FF2B5EF4-FFF2-40B4-BE49-F238E27FC236}">
                <a16:creationId xmlns:a16="http://schemas.microsoft.com/office/drawing/2014/main" id="{06DF7DDD-A9BE-5320-8E63-A7A366D43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91" y="3736469"/>
            <a:ext cx="2429482" cy="1261462"/>
          </a:xfrm>
          <a:prstGeom prst="rect">
            <a:avLst/>
          </a:prstGeom>
        </p:spPr>
      </p:pic>
      <p:pic>
        <p:nvPicPr>
          <p:cNvPr id="264" name="Picture 263" descr="A green circle and a house&#10;&#10;Description automatically generated with medium confidence">
            <a:extLst>
              <a:ext uri="{FF2B5EF4-FFF2-40B4-BE49-F238E27FC236}">
                <a16:creationId xmlns:a16="http://schemas.microsoft.com/office/drawing/2014/main" id="{AF2908A5-023D-7430-9E98-C23A1688B7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537" y="4302808"/>
            <a:ext cx="1799664" cy="458023"/>
          </a:xfrm>
          <a:prstGeom prst="rect">
            <a:avLst/>
          </a:prstGeom>
        </p:spPr>
      </p:pic>
      <p:pic>
        <p:nvPicPr>
          <p:cNvPr id="269" name="Picture 268" descr="A logo of a yellow object&#10;&#10;Description automatically generated with medium confidence">
            <a:extLst>
              <a:ext uri="{FF2B5EF4-FFF2-40B4-BE49-F238E27FC236}">
                <a16:creationId xmlns:a16="http://schemas.microsoft.com/office/drawing/2014/main" id="{CB9E05DF-297C-325E-16AC-CE34EF46C7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62" y="3736469"/>
            <a:ext cx="1590703" cy="1590703"/>
          </a:xfrm>
          <a:prstGeom prst="rect">
            <a:avLst/>
          </a:prstGeom>
        </p:spPr>
      </p:pic>
      <p:sp>
        <p:nvSpPr>
          <p:cNvPr id="271" name="Title 1">
            <a:extLst>
              <a:ext uri="{FF2B5EF4-FFF2-40B4-BE49-F238E27FC236}">
                <a16:creationId xmlns:a16="http://schemas.microsoft.com/office/drawing/2014/main" id="{A736F835-6C8D-618A-CCD2-5D11AD24ECFD}"/>
              </a:ext>
            </a:extLst>
          </p:cNvPr>
          <p:cNvSpPr txBox="1">
            <a:spLocks/>
          </p:cNvSpPr>
          <p:nvPr/>
        </p:nvSpPr>
        <p:spPr>
          <a:xfrm>
            <a:off x="679524" y="1577095"/>
            <a:ext cx="10832951" cy="9137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Hadoop also has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various big data tools </a:t>
            </a:r>
            <a:r>
              <a:rPr lang="en-US" sz="2400" dirty="0">
                <a:latin typeface="Calibri (Body)"/>
              </a:rPr>
              <a:t>and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frameworks</a:t>
            </a:r>
            <a:r>
              <a:rPr lang="en-US" sz="2400" dirty="0">
                <a:latin typeface="Calibri (Body)"/>
              </a:rPr>
              <a:t> dedicated to managing, processing and analyzing data</a:t>
            </a:r>
          </a:p>
        </p:txBody>
      </p:sp>
    </p:spTree>
    <p:extLst>
      <p:ext uri="{BB962C8B-B14F-4D97-AF65-F5344CB8AC3E}">
        <p14:creationId xmlns:p14="http://schemas.microsoft.com/office/powerpoint/2010/main" val="6033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900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sz="900" dirty="0">
                <a:latin typeface="Calibri (Body)"/>
              </a:rPr>
              <a:t>	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1979BA2-9EA8-9A13-B3E9-02AD03E9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139" y="11029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for Businesses</a:t>
            </a:r>
            <a:endParaRPr lang="en-PH" sz="4000" b="1" dirty="0">
              <a:latin typeface="Calibri Light (Headings)"/>
            </a:endParaRPr>
          </a:p>
        </p:txBody>
      </p:sp>
      <p:pic>
        <p:nvPicPr>
          <p:cNvPr id="3" name="Picture 2" descr="A blue circle with a white letter f in it&#10;&#10;Description automatically generated">
            <a:extLst>
              <a:ext uri="{FF2B5EF4-FFF2-40B4-BE49-F238E27FC236}">
                <a16:creationId xmlns:a16="http://schemas.microsoft.com/office/drawing/2014/main" id="{61E1F8CE-025E-DAB0-EFF0-498EF04A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9" y="1186199"/>
            <a:ext cx="1492645" cy="1492645"/>
          </a:xfrm>
          <a:prstGeom prst="rect">
            <a:avLst/>
          </a:prstGeom>
        </p:spPr>
      </p:pic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6103ABBE-E1A4-F875-3478-BABF77B56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60" y="855163"/>
            <a:ext cx="2315236" cy="2315236"/>
          </a:xfrm>
          <a:prstGeom prst="rect">
            <a:avLst/>
          </a:prstGeom>
        </p:spPr>
      </p:pic>
      <p:pic>
        <p:nvPicPr>
          <p:cNvPr id="8" name="Picture 7" descr="A black and orange logo&#10;&#10;Description automatically generated">
            <a:extLst>
              <a:ext uri="{FF2B5EF4-FFF2-40B4-BE49-F238E27FC236}">
                <a16:creationId xmlns:a16="http://schemas.microsoft.com/office/drawing/2014/main" id="{F021F0F2-8BD6-17BE-AF60-22E16B4EA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129" y="1027274"/>
            <a:ext cx="2143125" cy="2143125"/>
          </a:xfrm>
          <a:prstGeom prst="rect">
            <a:avLst/>
          </a:prstGeom>
        </p:spPr>
      </p:pic>
      <p:pic>
        <p:nvPicPr>
          <p:cNvPr id="10" name="Picture 9" descr="A blue and yellow letters&#10;&#10;Description automatically generated">
            <a:extLst>
              <a:ext uri="{FF2B5EF4-FFF2-40B4-BE49-F238E27FC236}">
                <a16:creationId xmlns:a16="http://schemas.microsoft.com/office/drawing/2014/main" id="{931A349D-DB8C-16D4-5282-B6C59A478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0695"/>
            <a:ext cx="3089410" cy="1235764"/>
          </a:xfrm>
          <a:prstGeom prst="rect">
            <a:avLst/>
          </a:prstGeom>
        </p:spPr>
      </p:pic>
      <p:pic>
        <p:nvPicPr>
          <p:cNvPr id="12" name="Picture 11" descr="A computer screen with a person in a hat and sunglasses&#10;&#10;Description automatically generated">
            <a:extLst>
              <a:ext uri="{FF2B5EF4-FFF2-40B4-BE49-F238E27FC236}">
                <a16:creationId xmlns:a16="http://schemas.microsoft.com/office/drawing/2014/main" id="{A9D2CC0F-E0A2-BA56-9BE3-5540443BD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91" y="4308158"/>
            <a:ext cx="1771960" cy="1771960"/>
          </a:xfrm>
          <a:prstGeom prst="rect">
            <a:avLst/>
          </a:prstGeom>
        </p:spPr>
      </p:pic>
      <p:pic>
        <p:nvPicPr>
          <p:cNvPr id="14" name="Picture 13" descr="A blue and white line art of a storage shed&#10;&#10;Description automatically generated with medium confidence">
            <a:extLst>
              <a:ext uri="{FF2B5EF4-FFF2-40B4-BE49-F238E27FC236}">
                <a16:creationId xmlns:a16="http://schemas.microsoft.com/office/drawing/2014/main" id="{C4BD8580-6369-247E-C7E1-C70574B4D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06" y="4014533"/>
            <a:ext cx="1905000" cy="1905000"/>
          </a:xfrm>
          <a:prstGeom prst="rect">
            <a:avLst/>
          </a:prstGeom>
        </p:spPr>
      </p:pic>
      <p:pic>
        <p:nvPicPr>
          <p:cNvPr id="16" name="Picture 15" descr="A cartoon of a robot&#10;&#10;Description automatically generated">
            <a:extLst>
              <a:ext uri="{FF2B5EF4-FFF2-40B4-BE49-F238E27FC236}">
                <a16:creationId xmlns:a16="http://schemas.microsoft.com/office/drawing/2014/main" id="{8B7E975D-F824-D45B-9205-6317DC0FDC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873" y="4168618"/>
            <a:ext cx="1497029" cy="159683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36AA758-0348-B52B-E9F4-CB21493EFCD7}"/>
              </a:ext>
            </a:extLst>
          </p:cNvPr>
          <p:cNvSpPr txBox="1">
            <a:spLocks/>
          </p:cNvSpPr>
          <p:nvPr/>
        </p:nvSpPr>
        <p:spPr>
          <a:xfrm>
            <a:off x="2488644" y="3067866"/>
            <a:ext cx="7841486" cy="9137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These companies use Hadoop for several applications such as:</a:t>
            </a:r>
          </a:p>
        </p:txBody>
      </p:sp>
    </p:spTree>
    <p:extLst>
      <p:ext uri="{BB962C8B-B14F-4D97-AF65-F5344CB8AC3E}">
        <p14:creationId xmlns:p14="http://schemas.microsoft.com/office/powerpoint/2010/main" val="169988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0E7BB4B-DBA7-7235-74C9-A1FFC09F73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1" t="12212" r="72855" b="48042"/>
          <a:stretch/>
        </p:blipFill>
        <p:spPr>
          <a:xfrm>
            <a:off x="1574559" y="643069"/>
            <a:ext cx="1799304" cy="2025445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16BCF252-8753-A998-7081-C371DF2BC6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0" t="23566" r="13198" b="60334"/>
          <a:stretch/>
        </p:blipFill>
        <p:spPr>
          <a:xfrm>
            <a:off x="9026568" y="1113942"/>
            <a:ext cx="773508" cy="808893"/>
          </a:xfrm>
          <a:prstGeom prst="rect">
            <a:avLst/>
          </a:prstGeom>
        </p:spPr>
      </p:pic>
      <p:pic>
        <p:nvPicPr>
          <p:cNvPr id="3" name="Picture 2" descr="A blue round object with yellow dots&#10;&#10;Description automatically generated">
            <a:extLst>
              <a:ext uri="{FF2B5EF4-FFF2-40B4-BE49-F238E27FC236}">
                <a16:creationId xmlns:a16="http://schemas.microsoft.com/office/drawing/2014/main" id="{B8ECA68F-59B3-E635-4097-B59D640E59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11" y="4023033"/>
            <a:ext cx="1422400" cy="14224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4B155E-1A7E-4A42-4FDD-86E8F4F07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964" y="3368221"/>
            <a:ext cx="1714500" cy="1181100"/>
          </a:xfrm>
          <a:prstGeom prst="rect">
            <a:avLst/>
          </a:prstGeom>
        </p:spPr>
      </p:pic>
      <p:pic>
        <p:nvPicPr>
          <p:cNvPr id="8" name="Picture 7" descr="A group of gears with different colors&#10;&#10;Description automatically generated">
            <a:extLst>
              <a:ext uri="{FF2B5EF4-FFF2-40B4-BE49-F238E27FC236}">
                <a16:creationId xmlns:a16="http://schemas.microsoft.com/office/drawing/2014/main" id="{D3688DB9-DAA8-994A-ED35-93F6DC60A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242" y="4023033"/>
            <a:ext cx="1422400" cy="1422400"/>
          </a:xfrm>
          <a:prstGeom prst="rect">
            <a:avLst/>
          </a:prstGeom>
        </p:spPr>
      </p:pic>
      <p:pic>
        <p:nvPicPr>
          <p:cNvPr id="10" name="Picture 9" descr="A clipboard with papers on it&#10;&#10;Description automatically generated">
            <a:extLst>
              <a:ext uri="{FF2B5EF4-FFF2-40B4-BE49-F238E27FC236}">
                <a16:creationId xmlns:a16="http://schemas.microsoft.com/office/drawing/2014/main" id="{8CC70765-184E-6D7E-6D82-0C8CB51D1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32" y="807189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B7D3BC9-07E3-D990-1494-0C1C6DC57F28}"/>
                  </a:ext>
                </a:extLst>
              </p14:cNvPr>
              <p14:cNvContentPartPr/>
              <p14:nvPr/>
            </p14:nvContentPartPr>
            <p14:xfrm>
              <a:off x="1398868" y="3576324"/>
              <a:ext cx="4351320" cy="2382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B7D3BC9-07E3-D990-1494-0C1C6DC57F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3228" y="3540324"/>
                <a:ext cx="4422960" cy="2453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811ADDE8-5A5A-EA0D-51F9-B04212E898A6}"/>
              </a:ext>
            </a:extLst>
          </p:cNvPr>
          <p:cNvSpPr/>
          <p:nvPr/>
        </p:nvSpPr>
        <p:spPr>
          <a:xfrm>
            <a:off x="4253023" y="1276072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5DA09B1-CCBF-0E62-630D-E5020AD21707}"/>
              </a:ext>
            </a:extLst>
          </p:cNvPr>
          <p:cNvSpPr/>
          <p:nvPr/>
        </p:nvSpPr>
        <p:spPr>
          <a:xfrm rot="8388966">
            <a:off x="5076703" y="274268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2226BAA-1DF4-0064-E10A-096CD2597D9E}"/>
              </a:ext>
            </a:extLst>
          </p:cNvPr>
          <p:cNvSpPr/>
          <p:nvPr/>
        </p:nvSpPr>
        <p:spPr>
          <a:xfrm rot="2409627">
            <a:off x="7268748" y="2789488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C13B2658-F601-C98B-D6EC-7B1AB5A43F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52478" y="483663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890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3" name="Picture 2" descr="A blue round object with yellow dots&#10;&#10;Description automatically generated">
            <a:extLst>
              <a:ext uri="{FF2B5EF4-FFF2-40B4-BE49-F238E27FC236}">
                <a16:creationId xmlns:a16="http://schemas.microsoft.com/office/drawing/2014/main" id="{B8ECA68F-59B3-E635-4097-B59D640E5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40" y="4113655"/>
            <a:ext cx="1422400" cy="14224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811ADDE8-5A5A-EA0D-51F9-B04212E898A6}"/>
              </a:ext>
            </a:extLst>
          </p:cNvPr>
          <p:cNvSpPr/>
          <p:nvPr/>
        </p:nvSpPr>
        <p:spPr>
          <a:xfrm>
            <a:off x="3085324" y="1625635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2226BAA-1DF4-0064-E10A-096CD2597D9E}"/>
              </a:ext>
            </a:extLst>
          </p:cNvPr>
          <p:cNvSpPr/>
          <p:nvPr/>
        </p:nvSpPr>
        <p:spPr>
          <a:xfrm rot="5400000">
            <a:off x="9597279" y="3382135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6D2AEA-F784-CE75-42AE-79340B4C0A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2" t="20896" r="70805" b="49025"/>
          <a:stretch/>
        </p:blipFill>
        <p:spPr>
          <a:xfrm>
            <a:off x="1094329" y="1049524"/>
            <a:ext cx="1382485" cy="1529627"/>
          </a:xfrm>
          <a:prstGeom prst="rect">
            <a:avLst/>
          </a:prstGeom>
        </p:spPr>
      </p:pic>
      <p:pic>
        <p:nvPicPr>
          <p:cNvPr id="16" name="Picture 15" descr="A map of the world&#10;&#10;Description automatically generated">
            <a:extLst>
              <a:ext uri="{FF2B5EF4-FFF2-40B4-BE49-F238E27FC236}">
                <a16:creationId xmlns:a16="http://schemas.microsoft.com/office/drawing/2014/main" id="{9FB5D4A9-A2A0-F839-2955-C4BBB196A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263" y="843150"/>
            <a:ext cx="3643736" cy="20496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black and white logo&#10;&#10;Description automatically generated">
            <a:extLst>
              <a:ext uri="{FF2B5EF4-FFF2-40B4-BE49-F238E27FC236}">
                <a16:creationId xmlns:a16="http://schemas.microsoft.com/office/drawing/2014/main" id="{AD7A2A4C-D87F-4A66-2A55-E014D5529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083" y="1156751"/>
            <a:ext cx="1422400" cy="1422400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90B1D6E-33B7-0F38-9469-28F6BB7BEA32}"/>
              </a:ext>
            </a:extLst>
          </p:cNvPr>
          <p:cNvSpPr/>
          <p:nvPr/>
        </p:nvSpPr>
        <p:spPr>
          <a:xfrm>
            <a:off x="6766878" y="1626110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D3F51C-96E3-A144-0597-FBC2479F3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32" y="4333293"/>
            <a:ext cx="3250302" cy="162515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78FBC1A5-35F2-ACE7-391A-9BBF59307C88}"/>
              </a:ext>
            </a:extLst>
          </p:cNvPr>
          <p:cNvSpPr/>
          <p:nvPr/>
        </p:nvSpPr>
        <p:spPr>
          <a:xfrm rot="10800000">
            <a:off x="6277674" y="4801908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72197521-1B85-006F-7379-C95F89617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25883" y="4449017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84ECB9-8905-1A7A-5419-5DEDE6E64D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7" y="4230408"/>
            <a:ext cx="2032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8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3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3" name="Picture 2" descr="A blue circle with a white speaker symbol&#10;&#10;Description automatically generated">
            <a:extLst>
              <a:ext uri="{FF2B5EF4-FFF2-40B4-BE49-F238E27FC236}">
                <a16:creationId xmlns:a16="http://schemas.microsoft.com/office/drawing/2014/main" id="{464C2633-C6AB-785D-49F5-89E81EBD8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907" y="3176506"/>
            <a:ext cx="1422000" cy="1422000"/>
          </a:xfrm>
          <a:prstGeom prst="rect">
            <a:avLst/>
          </a:prstGeom>
        </p:spPr>
      </p:pic>
      <p:pic>
        <p:nvPicPr>
          <p:cNvPr id="6" name="Picture 5" descr="A picture of mountains and sun&#10;&#10;Description automatically generated">
            <a:extLst>
              <a:ext uri="{FF2B5EF4-FFF2-40B4-BE49-F238E27FC236}">
                <a16:creationId xmlns:a16="http://schemas.microsoft.com/office/drawing/2014/main" id="{DF134F3E-E952-C455-C839-96EC36DB2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0" y="3057071"/>
            <a:ext cx="1422400" cy="1422400"/>
          </a:xfrm>
          <a:prstGeom prst="rect">
            <a:avLst/>
          </a:prstGeom>
        </p:spPr>
      </p:pic>
      <p:pic>
        <p:nvPicPr>
          <p:cNvPr id="8" name="Picture 7" descr="A black and white envelope&#10;&#10;Description automatically generated">
            <a:extLst>
              <a:ext uri="{FF2B5EF4-FFF2-40B4-BE49-F238E27FC236}">
                <a16:creationId xmlns:a16="http://schemas.microsoft.com/office/drawing/2014/main" id="{E0C6398E-05BB-C210-AB65-56CEAAFC9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1498600"/>
            <a:ext cx="1663700" cy="1219200"/>
          </a:xfrm>
          <a:prstGeom prst="rect">
            <a:avLst/>
          </a:prstGeom>
        </p:spPr>
      </p:pic>
      <p:pic>
        <p:nvPicPr>
          <p:cNvPr id="10" name="Picture 9" descr="A black and white video play button&#10;&#10;Description automatically generated">
            <a:extLst>
              <a:ext uri="{FF2B5EF4-FFF2-40B4-BE49-F238E27FC236}">
                <a16:creationId xmlns:a16="http://schemas.microsoft.com/office/drawing/2014/main" id="{D98A06C6-77CC-1883-0046-BAED7D1C1D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07" y="1397000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95A926-6A62-27B6-5356-C15EFC238EFD}"/>
                  </a:ext>
                </a:extLst>
              </p14:cNvPr>
              <p14:cNvContentPartPr/>
              <p14:nvPr/>
            </p14:nvContentPartPr>
            <p14:xfrm>
              <a:off x="3019588" y="1250724"/>
              <a:ext cx="5584320" cy="3759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95A926-6A62-27B6-5356-C15EFC238E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3948" y="1214724"/>
                <a:ext cx="5655960" cy="38307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64D688F-7BA0-6643-3939-8C409A669CEA}"/>
              </a:ext>
            </a:extLst>
          </p:cNvPr>
          <p:cNvSpPr txBox="1"/>
          <p:nvPr/>
        </p:nvSpPr>
        <p:spPr>
          <a:xfrm>
            <a:off x="8301375" y="4598506"/>
            <a:ext cx="34868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124356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pic>
        <p:nvPicPr>
          <p:cNvPr id="3" name="Picture 2" descr="A blue circle with a white speaker symbol&#10;&#10;Description automatically generated">
            <a:extLst>
              <a:ext uri="{FF2B5EF4-FFF2-40B4-BE49-F238E27FC236}">
                <a16:creationId xmlns:a16="http://schemas.microsoft.com/office/drawing/2014/main" id="{464C2633-C6AB-785D-49F5-89E81EBD8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07" y="2207678"/>
            <a:ext cx="1422000" cy="1422000"/>
          </a:xfrm>
          <a:prstGeom prst="rect">
            <a:avLst/>
          </a:prstGeom>
        </p:spPr>
      </p:pic>
      <p:pic>
        <p:nvPicPr>
          <p:cNvPr id="6" name="Picture 5" descr="A picture of mountains and sun&#10;&#10;Description automatically generated">
            <a:extLst>
              <a:ext uri="{FF2B5EF4-FFF2-40B4-BE49-F238E27FC236}">
                <a16:creationId xmlns:a16="http://schemas.microsoft.com/office/drawing/2014/main" id="{DF134F3E-E952-C455-C839-96EC36DB2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2088243"/>
            <a:ext cx="1422400" cy="1422400"/>
          </a:xfrm>
          <a:prstGeom prst="rect">
            <a:avLst/>
          </a:prstGeom>
        </p:spPr>
      </p:pic>
      <p:pic>
        <p:nvPicPr>
          <p:cNvPr id="8" name="Picture 7" descr="A black and white envelope&#10;&#10;Description automatically generated">
            <a:extLst>
              <a:ext uri="{FF2B5EF4-FFF2-40B4-BE49-F238E27FC236}">
                <a16:creationId xmlns:a16="http://schemas.microsoft.com/office/drawing/2014/main" id="{E0C6398E-05BB-C210-AB65-56CEAAFC9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529772"/>
            <a:ext cx="1663700" cy="1219200"/>
          </a:xfrm>
          <a:prstGeom prst="rect">
            <a:avLst/>
          </a:prstGeom>
        </p:spPr>
      </p:pic>
      <p:pic>
        <p:nvPicPr>
          <p:cNvPr id="10" name="Picture 9" descr="A black and white video play button&#10;&#10;Description automatically generated">
            <a:extLst>
              <a:ext uri="{FF2B5EF4-FFF2-40B4-BE49-F238E27FC236}">
                <a16:creationId xmlns:a16="http://schemas.microsoft.com/office/drawing/2014/main" id="{D98A06C6-77CC-1883-0046-BAED7D1C1D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707" y="428172"/>
            <a:ext cx="1422400" cy="1422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95A926-6A62-27B6-5356-C15EFC238EFD}"/>
                  </a:ext>
                </a:extLst>
              </p14:cNvPr>
              <p14:cNvContentPartPr/>
              <p14:nvPr/>
            </p14:nvContentPartPr>
            <p14:xfrm>
              <a:off x="428788" y="281896"/>
              <a:ext cx="5584320" cy="3759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95A926-6A62-27B6-5356-C15EFC238E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788" y="245899"/>
                <a:ext cx="5655960" cy="3830753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blue round object with yellow dots&#10;&#10;Description automatically generated">
            <a:extLst>
              <a:ext uri="{FF2B5EF4-FFF2-40B4-BE49-F238E27FC236}">
                <a16:creationId xmlns:a16="http://schemas.microsoft.com/office/drawing/2014/main" id="{CD7EEAE7-E0FC-A059-66D2-BF4BEA99A9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20" y="1066573"/>
            <a:ext cx="1422400" cy="1422400"/>
          </a:xfrm>
          <a:prstGeom prst="rect">
            <a:avLst/>
          </a:prstGeom>
        </p:spPr>
      </p:pic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AE0FE7AF-46BC-7785-2B6B-A48B99F1E5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19026" y="1398508"/>
            <a:ext cx="809170" cy="809170"/>
          </a:xfrm>
          <a:prstGeom prst="rect">
            <a:avLst/>
          </a:prstGeom>
        </p:spPr>
      </p:pic>
      <p:pic>
        <p:nvPicPr>
          <p:cNvPr id="11" name="Picture 10" descr="A blue square with black text&#10;&#10;Description automatically generated">
            <a:extLst>
              <a:ext uri="{FF2B5EF4-FFF2-40B4-BE49-F238E27FC236}">
                <a16:creationId xmlns:a16="http://schemas.microsoft.com/office/drawing/2014/main" id="{2211410E-BE7B-9B11-923E-D568E9A3C4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027" y="1130187"/>
            <a:ext cx="1487260" cy="1487260"/>
          </a:xfrm>
          <a:prstGeom prst="rect">
            <a:avLst/>
          </a:prstGeom>
        </p:spPr>
      </p:pic>
      <p:pic>
        <p:nvPicPr>
          <p:cNvPr id="15" name="Picture 14" descr="A yellow and red triangle sign with a exclamation mark&#10;&#10;Description automatically generated">
            <a:extLst>
              <a:ext uri="{FF2B5EF4-FFF2-40B4-BE49-F238E27FC236}">
                <a16:creationId xmlns:a16="http://schemas.microsoft.com/office/drawing/2014/main" id="{2034FABE-ADAC-0E05-9E99-B0BC199CDC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61" y="4240554"/>
            <a:ext cx="1485900" cy="13589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 rot="5400000">
            <a:off x="8134407" y="3186684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9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A138CD-91BD-D3D4-AE5A-8521A7338BD9}"/>
              </a:ext>
            </a:extLst>
          </p:cNvPr>
          <p:cNvGrpSpPr/>
          <p:nvPr/>
        </p:nvGrpSpPr>
        <p:grpSpPr>
          <a:xfrm>
            <a:off x="194128" y="1563915"/>
            <a:ext cx="3904807" cy="3201506"/>
            <a:chOff x="194128" y="624115"/>
            <a:chExt cx="3904807" cy="3201506"/>
          </a:xfrm>
        </p:grpSpPr>
        <p:pic>
          <p:nvPicPr>
            <p:cNvPr id="3" name="Picture 2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464C2633-C6AB-785D-49F5-89E81EBD8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935" y="2403621"/>
              <a:ext cx="1422000" cy="1422000"/>
            </a:xfrm>
            <a:prstGeom prst="rect">
              <a:avLst/>
            </a:prstGeom>
          </p:spPr>
        </p:pic>
        <p:pic>
          <p:nvPicPr>
            <p:cNvPr id="6" name="Picture 5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DF134F3E-E952-C455-C839-96EC36DB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78" y="2284186"/>
              <a:ext cx="1422400" cy="1422400"/>
            </a:xfrm>
            <a:prstGeom prst="rect">
              <a:avLst/>
            </a:prstGeom>
          </p:spPr>
        </p:pic>
        <p:pic>
          <p:nvPicPr>
            <p:cNvPr id="8" name="Picture 7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E0C6398E-05BB-C210-AB65-56CEAAFC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28" y="725715"/>
              <a:ext cx="1663700" cy="1219200"/>
            </a:xfrm>
            <a:prstGeom prst="rect">
              <a:avLst/>
            </a:prstGeom>
          </p:spPr>
        </p:pic>
        <p:pic>
          <p:nvPicPr>
            <p:cNvPr id="10" name="Picture 9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D98A06C6-77CC-1883-0046-BAED7D1C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535" y="624115"/>
              <a:ext cx="1422400" cy="1422400"/>
            </a:xfrm>
            <a:prstGeom prst="rect">
              <a:avLst/>
            </a:prstGeom>
          </p:spPr>
        </p:pic>
      </p:grp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>
            <a:off x="4738065" y="3101105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87598D9D-004B-EAEB-7CE2-B2C69919F3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73521"/>
            <a:ext cx="2159000" cy="939800"/>
          </a:xfrm>
          <a:prstGeom prst="rect">
            <a:avLst/>
          </a:prstGeom>
        </p:spPr>
      </p:pic>
      <p:pic>
        <p:nvPicPr>
          <p:cNvPr id="14" name="Picture 13" descr="A cloud computing network with computers&#10;&#10;Description automatically generated">
            <a:extLst>
              <a:ext uri="{FF2B5EF4-FFF2-40B4-BE49-F238E27FC236}">
                <a16:creationId xmlns:a16="http://schemas.microsoft.com/office/drawing/2014/main" id="{7A127EA4-B131-3B82-1E4D-D8F57F487C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182" y="3783405"/>
            <a:ext cx="2222500" cy="1549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A606286-6566-6156-C954-B5C9D90EE2B2}"/>
              </a:ext>
            </a:extLst>
          </p:cNvPr>
          <p:cNvSpPr/>
          <p:nvPr/>
        </p:nvSpPr>
        <p:spPr>
          <a:xfrm>
            <a:off x="8634527" y="3101105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0FDFFB-A4F2-342D-46D3-316D0330AF09}"/>
              </a:ext>
            </a:extLst>
          </p:cNvPr>
          <p:cNvGrpSpPr/>
          <p:nvPr/>
        </p:nvGrpSpPr>
        <p:grpSpPr>
          <a:xfrm>
            <a:off x="9781182" y="1563915"/>
            <a:ext cx="1888580" cy="1775401"/>
            <a:chOff x="194128" y="624115"/>
            <a:chExt cx="3904807" cy="3201506"/>
          </a:xfrm>
        </p:grpSpPr>
        <p:pic>
          <p:nvPicPr>
            <p:cNvPr id="20" name="Picture 19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DB3D0A9D-2567-2D46-EAEE-2DA95CE36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935" y="2403621"/>
              <a:ext cx="1422000" cy="1422000"/>
            </a:xfrm>
            <a:prstGeom prst="rect">
              <a:avLst/>
            </a:prstGeom>
          </p:spPr>
        </p:pic>
        <p:pic>
          <p:nvPicPr>
            <p:cNvPr id="21" name="Picture 20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426E683C-6DDB-DF6B-6AC3-037882D94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78" y="2284186"/>
              <a:ext cx="1422400" cy="1422400"/>
            </a:xfrm>
            <a:prstGeom prst="rect">
              <a:avLst/>
            </a:prstGeom>
          </p:spPr>
        </p:pic>
        <p:pic>
          <p:nvPicPr>
            <p:cNvPr id="22" name="Picture 21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D4E85E29-692B-0C79-5BB7-1E124691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28" y="725715"/>
              <a:ext cx="1663700" cy="1219200"/>
            </a:xfrm>
            <a:prstGeom prst="rect">
              <a:avLst/>
            </a:prstGeom>
          </p:spPr>
        </p:pic>
        <p:pic>
          <p:nvPicPr>
            <p:cNvPr id="23" name="Picture 22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3FABB541-BCB8-BD68-1281-126AB894A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535" y="624115"/>
              <a:ext cx="1422400" cy="1422400"/>
            </a:xfrm>
            <a:prstGeom prst="rect">
              <a:avLst/>
            </a:prstGeom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F81090F-BE72-8382-52FD-D27943178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3" y="172360"/>
            <a:ext cx="10100733" cy="855727"/>
          </a:xfrm>
        </p:spPr>
        <p:txBody>
          <a:bodyPr>
            <a:noAutofit/>
          </a:bodyPr>
          <a:lstStyle/>
          <a:p>
            <a:r>
              <a:rPr lang="en-GB" sz="5000" b="1" dirty="0">
                <a:latin typeface="Calibri Light (Headings)"/>
              </a:rPr>
              <a:t>Hadoop</a:t>
            </a:r>
            <a:endParaRPr lang="en-PH" sz="5000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32453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Components of Hadoop</a:t>
            </a:r>
            <a:endParaRPr lang="en-PH" sz="4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6935D5-92FC-8651-8622-AD824107F9FA}"/>
              </a:ext>
            </a:extLst>
          </p:cNvPr>
          <p:cNvSpPr txBox="1">
            <a:spLocks/>
          </p:cNvSpPr>
          <p:nvPr/>
        </p:nvSpPr>
        <p:spPr>
          <a:xfrm>
            <a:off x="459205" y="1301675"/>
            <a:ext cx="11273589" cy="4195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</a:rPr>
              <a:t>Hadoop consisted of three components that were specifically designed to work on big data.</a:t>
            </a:r>
          </a:p>
        </p:txBody>
      </p:sp>
      <p:pic>
        <p:nvPicPr>
          <p:cNvPr id="3" name="Picture 2" descr="A blue and yellow text&#10;&#10;Description automatically generated">
            <a:extLst>
              <a:ext uri="{FF2B5EF4-FFF2-40B4-BE49-F238E27FC236}">
                <a16:creationId xmlns:a16="http://schemas.microsoft.com/office/drawing/2014/main" id="{166FB90D-D722-5A30-6654-2E11D76DA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07" y="4462505"/>
            <a:ext cx="2527300" cy="800100"/>
          </a:xfrm>
          <a:prstGeom prst="rect">
            <a:avLst/>
          </a:prstGeom>
        </p:spPr>
      </p:pic>
      <p:pic>
        <p:nvPicPr>
          <p:cNvPr id="7" name="Picture 6" descr="A blue and yellow logo&#10;&#10;Description automatically generated">
            <a:extLst>
              <a:ext uri="{FF2B5EF4-FFF2-40B4-BE49-F238E27FC236}">
                <a16:creationId xmlns:a16="http://schemas.microsoft.com/office/drawing/2014/main" id="{3F268FE6-D037-06D4-06E3-CB10A11E3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2" y="3843380"/>
            <a:ext cx="3686175" cy="1238250"/>
          </a:xfrm>
          <a:prstGeom prst="rect">
            <a:avLst/>
          </a:prstGeom>
        </p:spPr>
      </p:pic>
      <p:pic>
        <p:nvPicPr>
          <p:cNvPr id="8" name="Picture 7" descr="A logo for a company&#10;&#10;Description automatically generated">
            <a:extLst>
              <a:ext uri="{FF2B5EF4-FFF2-40B4-BE49-F238E27FC236}">
                <a16:creationId xmlns:a16="http://schemas.microsoft.com/office/drawing/2014/main" id="{C0D319B9-1173-BEC0-A8BF-2B7F9B98C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936" y="3822550"/>
            <a:ext cx="2898338" cy="1440055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68EA74E6-BCC9-77A8-31BA-6CDD08CE5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58" y="2520682"/>
            <a:ext cx="2159000" cy="939800"/>
          </a:xfrm>
          <a:prstGeom prst="rect">
            <a:avLst/>
          </a:prstGeom>
        </p:spPr>
      </p:pic>
      <p:cxnSp>
        <p:nvCxnSpPr>
          <p:cNvPr id="10" name="Elbow Connector 282">
            <a:extLst>
              <a:ext uri="{FF2B5EF4-FFF2-40B4-BE49-F238E27FC236}">
                <a16:creationId xmlns:a16="http://schemas.microsoft.com/office/drawing/2014/main" id="{E49DAD3F-5C08-3920-9D2A-62B4F38BB55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5400000">
            <a:off x="4067395" y="1944017"/>
            <a:ext cx="382898" cy="34158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282">
            <a:extLst>
              <a:ext uri="{FF2B5EF4-FFF2-40B4-BE49-F238E27FC236}">
                <a16:creationId xmlns:a16="http://schemas.microsoft.com/office/drawing/2014/main" id="{4266D191-F73A-6D6C-2973-EE4587988D6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16200000" flipH="1">
            <a:off x="7586397" y="1840842"/>
            <a:ext cx="362068" cy="36013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282">
            <a:extLst>
              <a:ext uri="{FF2B5EF4-FFF2-40B4-BE49-F238E27FC236}">
                <a16:creationId xmlns:a16="http://schemas.microsoft.com/office/drawing/2014/main" id="{FB11B2C6-7446-C2C2-7A38-8F682BE67BAB}"/>
              </a:ext>
            </a:extLst>
          </p:cNvPr>
          <p:cNvCxnSpPr>
            <a:cxnSpLocks/>
            <a:stCxn id="9" idx="2"/>
            <a:endCxn id="3" idx="0"/>
          </p:cNvCxnSpPr>
          <p:nvPr/>
        </p:nvCxnSpPr>
        <p:spPr>
          <a:xfrm rot="5400000">
            <a:off x="5465747" y="3961493"/>
            <a:ext cx="100202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33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CTADVDBL</a:t>
            </a:r>
            <a:r>
              <a:rPr lang="en-PH" dirty="0">
                <a:latin typeface="Calibri (Body)"/>
              </a:rPr>
              <a:t>	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A138CD-91BD-D3D4-AE5A-8521A7338BD9}"/>
              </a:ext>
            </a:extLst>
          </p:cNvPr>
          <p:cNvGrpSpPr/>
          <p:nvPr/>
        </p:nvGrpSpPr>
        <p:grpSpPr>
          <a:xfrm>
            <a:off x="2031755" y="1224167"/>
            <a:ext cx="3904807" cy="3117834"/>
            <a:chOff x="194128" y="624115"/>
            <a:chExt cx="3904807" cy="3201506"/>
          </a:xfrm>
        </p:grpSpPr>
        <p:pic>
          <p:nvPicPr>
            <p:cNvPr id="3" name="Picture 2" descr="A blue circle with a white speaker symbol&#10;&#10;Description automatically generated">
              <a:extLst>
                <a:ext uri="{FF2B5EF4-FFF2-40B4-BE49-F238E27FC236}">
                  <a16:creationId xmlns:a16="http://schemas.microsoft.com/office/drawing/2014/main" id="{464C2633-C6AB-785D-49F5-89E81EBD8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935" y="2403621"/>
              <a:ext cx="1422000" cy="1422000"/>
            </a:xfrm>
            <a:prstGeom prst="rect">
              <a:avLst/>
            </a:prstGeom>
          </p:spPr>
        </p:pic>
        <p:pic>
          <p:nvPicPr>
            <p:cNvPr id="6" name="Picture 5" descr="A picture of mountains and sun&#10;&#10;Description automatically generated">
              <a:extLst>
                <a:ext uri="{FF2B5EF4-FFF2-40B4-BE49-F238E27FC236}">
                  <a16:creationId xmlns:a16="http://schemas.microsoft.com/office/drawing/2014/main" id="{DF134F3E-E952-C455-C839-96EC36DB2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78" y="2284186"/>
              <a:ext cx="1422400" cy="1422400"/>
            </a:xfrm>
            <a:prstGeom prst="rect">
              <a:avLst/>
            </a:prstGeom>
          </p:spPr>
        </p:pic>
        <p:pic>
          <p:nvPicPr>
            <p:cNvPr id="8" name="Picture 7" descr="A black and white envelope&#10;&#10;Description automatically generated">
              <a:extLst>
                <a:ext uri="{FF2B5EF4-FFF2-40B4-BE49-F238E27FC236}">
                  <a16:creationId xmlns:a16="http://schemas.microsoft.com/office/drawing/2014/main" id="{E0C6398E-05BB-C210-AB65-56CEAAFC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128" y="725715"/>
              <a:ext cx="1663700" cy="1219200"/>
            </a:xfrm>
            <a:prstGeom prst="rect">
              <a:avLst/>
            </a:prstGeom>
          </p:spPr>
        </p:pic>
        <p:pic>
          <p:nvPicPr>
            <p:cNvPr id="10" name="Picture 9" descr="A black and white video play button&#10;&#10;Description automatically generated">
              <a:extLst>
                <a:ext uri="{FF2B5EF4-FFF2-40B4-BE49-F238E27FC236}">
                  <a16:creationId xmlns:a16="http://schemas.microsoft.com/office/drawing/2014/main" id="{D98A06C6-77CC-1883-0046-BAED7D1C1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535" y="624115"/>
              <a:ext cx="1422400" cy="1422400"/>
            </a:xfrm>
            <a:prstGeom prst="rect">
              <a:avLst/>
            </a:prstGeom>
          </p:spPr>
        </p:pic>
      </p:grp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60CE1FA-9B5F-834B-DAA4-6640354B549E}"/>
              </a:ext>
            </a:extLst>
          </p:cNvPr>
          <p:cNvSpPr/>
          <p:nvPr/>
        </p:nvSpPr>
        <p:spPr>
          <a:xfrm>
            <a:off x="6575692" y="2761357"/>
            <a:ext cx="978408" cy="47196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blue round object with yellow dots&#10;&#10;Description automatically generated">
            <a:extLst>
              <a:ext uri="{FF2B5EF4-FFF2-40B4-BE49-F238E27FC236}">
                <a16:creationId xmlns:a16="http://schemas.microsoft.com/office/drawing/2014/main" id="{40691E58-E649-C615-DB92-34075B501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230" y="2292473"/>
            <a:ext cx="1422400" cy="1385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62B0A7-93D3-CE7B-2464-1CFC9B0F216F}"/>
              </a:ext>
            </a:extLst>
          </p:cNvPr>
          <p:cNvSpPr txBox="1">
            <a:spLocks/>
          </p:cNvSpPr>
          <p:nvPr/>
        </p:nvSpPr>
        <p:spPr>
          <a:xfrm>
            <a:off x="459205" y="4777367"/>
            <a:ext cx="11273589" cy="78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latin typeface="+mn-lt"/>
              </a:rPr>
              <a:t>The first component of Hadoop is its </a:t>
            </a:r>
            <a:r>
              <a:rPr lang="en-US" sz="2100" b="1" dirty="0">
                <a:solidFill>
                  <a:srgbClr val="0070C0"/>
                </a:solidFill>
                <a:latin typeface="+mn-lt"/>
              </a:rPr>
              <a:t>Storage Unit</a:t>
            </a:r>
            <a:r>
              <a:rPr lang="en-US" sz="2100" dirty="0">
                <a:latin typeface="+mn-lt"/>
              </a:rPr>
              <a:t>, called the </a:t>
            </a:r>
            <a:r>
              <a:rPr lang="en-US" sz="2100" b="1" dirty="0">
                <a:solidFill>
                  <a:srgbClr val="0070C0"/>
                </a:solidFill>
                <a:latin typeface="+mn-lt"/>
              </a:rPr>
              <a:t>Hadoop Distributed File System or (HDFS)</a:t>
            </a:r>
            <a:r>
              <a:rPr lang="en-US" sz="2100" dirty="0">
                <a:latin typeface="+mn-lt"/>
              </a:rPr>
              <a:t>.</a:t>
            </a:r>
          </a:p>
          <a:p>
            <a:endParaRPr lang="en-US" sz="2100" dirty="0"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73D907-FEF3-5F80-6BD2-A1294AFC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632" y="214702"/>
            <a:ext cx="10100733" cy="855727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Calibri Light (Headings)"/>
              </a:rPr>
              <a:t>Hadoop - Storage Unit</a:t>
            </a:r>
            <a:endParaRPr lang="en-PH" sz="4000" b="1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1113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|0.9|4.8|1.4|5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2549</TotalTime>
  <Words>1356</Words>
  <Application>Microsoft Office PowerPoint</Application>
  <PresentationFormat>Widescreen</PresentationFormat>
  <Paragraphs>279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Bradley Hand ITC</vt:lpstr>
      <vt:lpstr>Calibri</vt:lpstr>
      <vt:lpstr>Calibri (Body)</vt:lpstr>
      <vt:lpstr>Calibri Light</vt:lpstr>
      <vt:lpstr>Calibri Light (Headings)</vt:lpstr>
      <vt:lpstr>Wingdings</vt:lpstr>
      <vt:lpstr>Office Theme</vt:lpstr>
      <vt:lpstr>Big Data and Hadoop</vt:lpstr>
      <vt:lpstr>Outline</vt:lpstr>
      <vt:lpstr>PowerPoint Presentation</vt:lpstr>
      <vt:lpstr>PowerPoint Presentation</vt:lpstr>
      <vt:lpstr>PowerPoint Presentation</vt:lpstr>
      <vt:lpstr>PowerPoint Presentation</vt:lpstr>
      <vt:lpstr>Hadoop</vt:lpstr>
      <vt:lpstr>Components of Hadoop</vt:lpstr>
      <vt:lpstr>Hadoop - Storage Unit</vt:lpstr>
      <vt:lpstr>Hadoop - Storage Unit</vt:lpstr>
      <vt:lpstr>Hadoop - Storage Unit</vt:lpstr>
      <vt:lpstr>Hadoop - Storage Unit</vt:lpstr>
      <vt:lpstr>PowerPoint Presentation</vt:lpstr>
      <vt:lpstr>Hadoop – Map Reduce</vt:lpstr>
      <vt:lpstr>PowerPoint Presentation</vt:lpstr>
      <vt:lpstr>Hadoop – Map Reduce</vt:lpstr>
      <vt:lpstr>YARN</vt:lpstr>
      <vt:lpstr>YARN</vt:lpstr>
      <vt:lpstr>YARN</vt:lpstr>
      <vt:lpstr>Other Hadoop Components</vt:lpstr>
      <vt:lpstr>Hadoop for Businesses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742</cp:revision>
  <dcterms:created xsi:type="dcterms:W3CDTF">2022-05-11T03:47:05Z</dcterms:created>
  <dcterms:modified xsi:type="dcterms:W3CDTF">2024-02-16T02:48:37Z</dcterms:modified>
</cp:coreProperties>
</file>